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6" r:id="rId2"/>
  </p:sldMasterIdLst>
  <p:notesMasterIdLst>
    <p:notesMasterId r:id="rId20"/>
  </p:notesMasterIdLst>
  <p:sldIdLst>
    <p:sldId id="307" r:id="rId3"/>
    <p:sldId id="308" r:id="rId4"/>
    <p:sldId id="310" r:id="rId5"/>
    <p:sldId id="286" r:id="rId6"/>
    <p:sldId id="288" r:id="rId7"/>
    <p:sldId id="301" r:id="rId8"/>
    <p:sldId id="290" r:id="rId9"/>
    <p:sldId id="311" r:id="rId10"/>
    <p:sldId id="291" r:id="rId11"/>
    <p:sldId id="292" r:id="rId12"/>
    <p:sldId id="306" r:id="rId13"/>
    <p:sldId id="294" r:id="rId14"/>
    <p:sldId id="295" r:id="rId15"/>
    <p:sldId id="304" r:id="rId16"/>
    <p:sldId id="297" r:id="rId17"/>
    <p:sldId id="299" r:id="rId18"/>
    <p:sldId id="300" r:id="rId19"/>
  </p:sldIdLst>
  <p:sldSz cx="12192000" cy="6858000"/>
  <p:notesSz cx="6958013" cy="110632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75" userDrawn="1">
          <p15:clr>
            <a:srgbClr val="A4A3A4"/>
          </p15:clr>
        </p15:guide>
        <p15:guide id="2" pos="7605" userDrawn="1">
          <p15:clr>
            <a:srgbClr val="A4A3A4"/>
          </p15:clr>
        </p15:guide>
        <p15:guide id="6" orient="horz" pos="255" userDrawn="1">
          <p15:clr>
            <a:srgbClr val="A4A3A4"/>
          </p15:clr>
        </p15:guide>
        <p15:guide id="8" orient="horz" pos="3385" userDrawn="1">
          <p15:clr>
            <a:srgbClr val="A4A3A4"/>
          </p15:clr>
        </p15:guide>
        <p15:guide id="9" orient="horz" pos="323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jVaRdDOC4qJ1sWSY7KCLym+pBK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999"/>
    <a:srgbClr val="12264E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3FF971-D50B-6732-1FD0-8A250DBFB13F}" v="5" dt="2022-11-30T19:45:29.143"/>
    <p1510:client id="{FEB99B7E-E7EF-4130-8990-0E5DBE1D29D3}" v="655" dt="2022-11-23T13:16:58.543"/>
  </p1510:revLst>
</p1510:revInfo>
</file>

<file path=ppt/tableStyles.xml><?xml version="1.0" encoding="utf-8"?>
<a:tblStyleLst xmlns:a="http://schemas.openxmlformats.org/drawingml/2006/main" def="{BA459F69-42C8-4D8C-A1FF-270F31FE9F0A}">
  <a:tblStyle styleId="{BA459F69-42C8-4D8C-A1FF-270F31FE9F0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46EBC72-CE73-4C7F-8CBD-C8F351E959A8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0" autoAdjust="0"/>
    <p:restoredTop sz="94660"/>
  </p:normalViewPr>
  <p:slideViewPr>
    <p:cSldViewPr snapToGrid="0">
      <p:cViewPr>
        <p:scale>
          <a:sx n="71" d="100"/>
          <a:sy n="71" d="100"/>
        </p:scale>
        <p:origin x="888" y="834"/>
      </p:cViewPr>
      <p:guideLst>
        <p:guide pos="75"/>
        <p:guide pos="7605"/>
        <p:guide orient="horz" pos="255"/>
        <p:guide orient="horz" pos="3385"/>
        <p:guide orient="horz" pos="3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customschemas.google.com/relationships/presentationmetadata" Target="meta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ica Figueroa Valenzuela" userId="a2cd5d85-95a5-4b1f-b1f7-0a6e2418b13c" providerId="ADAL" clId="{FEB99B7E-E7EF-4130-8990-0E5DBE1D29D3}"/>
    <pc:docChg chg="undo custSel addSld delSld modSld sldOrd addMainMaster modMainMaster">
      <pc:chgData name="Angelica Figueroa Valenzuela" userId="a2cd5d85-95a5-4b1f-b1f7-0a6e2418b13c" providerId="ADAL" clId="{FEB99B7E-E7EF-4130-8990-0E5DBE1D29D3}" dt="2022-11-23T13:17:03.657" v="3479" actId="207"/>
      <pc:docMkLst>
        <pc:docMk/>
      </pc:docMkLst>
      <pc:sldChg chg="addSp delSp modSp mod">
        <pc:chgData name="Angelica Figueroa Valenzuela" userId="a2cd5d85-95a5-4b1f-b1f7-0a6e2418b13c" providerId="ADAL" clId="{FEB99B7E-E7EF-4130-8990-0E5DBE1D29D3}" dt="2022-11-23T01:38:01.986" v="3"/>
        <pc:sldMkLst>
          <pc:docMk/>
          <pc:sldMk cId="989993097" sldId="283"/>
        </pc:sldMkLst>
        <pc:spChg chg="mod">
          <ac:chgData name="Angelica Figueroa Valenzuela" userId="a2cd5d85-95a5-4b1f-b1f7-0a6e2418b13c" providerId="ADAL" clId="{FEB99B7E-E7EF-4130-8990-0E5DBE1D29D3}" dt="2022-11-23T01:38:01.986" v="3"/>
          <ac:spMkLst>
            <pc:docMk/>
            <pc:sldMk cId="989993097" sldId="283"/>
            <ac:spMk id="2" creationId="{8CA54EF2-8A7C-5445-A9D3-C80BED3D20C6}"/>
          </ac:spMkLst>
        </pc:spChg>
        <pc:spChg chg="add del mod">
          <ac:chgData name="Angelica Figueroa Valenzuela" userId="a2cd5d85-95a5-4b1f-b1f7-0a6e2418b13c" providerId="ADAL" clId="{FEB99B7E-E7EF-4130-8990-0E5DBE1D29D3}" dt="2022-11-23T01:38:01.986" v="3"/>
          <ac:spMkLst>
            <pc:docMk/>
            <pc:sldMk cId="989993097" sldId="283"/>
            <ac:spMk id="6" creationId="{A2168845-BF54-684B-39EC-99FB3812360E}"/>
          </ac:spMkLst>
        </pc:spChg>
      </pc:sldChg>
      <pc:sldChg chg="addSp delSp modSp mod modClrScheme chgLayout">
        <pc:chgData name="Angelica Figueroa Valenzuela" userId="a2cd5d85-95a5-4b1f-b1f7-0a6e2418b13c" providerId="ADAL" clId="{FEB99B7E-E7EF-4130-8990-0E5DBE1D29D3}" dt="2022-11-23T01:42:46.687" v="159" actId="478"/>
        <pc:sldMkLst>
          <pc:docMk/>
          <pc:sldMk cId="583057484" sldId="284"/>
        </pc:sldMkLst>
        <pc:spChg chg="add del mod ord">
          <ac:chgData name="Angelica Figueroa Valenzuela" userId="a2cd5d85-95a5-4b1f-b1f7-0a6e2418b13c" providerId="ADAL" clId="{FEB99B7E-E7EF-4130-8990-0E5DBE1D29D3}" dt="2022-11-23T01:42:46.687" v="159" actId="478"/>
          <ac:spMkLst>
            <pc:docMk/>
            <pc:sldMk cId="583057484" sldId="284"/>
            <ac:spMk id="2" creationId="{D7968393-D925-B21E-2C48-A3B0BA4D717E}"/>
          </ac:spMkLst>
        </pc:spChg>
        <pc:spChg chg="add del mod ord">
          <ac:chgData name="Angelica Figueroa Valenzuela" userId="a2cd5d85-95a5-4b1f-b1f7-0a6e2418b13c" providerId="ADAL" clId="{FEB99B7E-E7EF-4130-8990-0E5DBE1D29D3}" dt="2022-11-23T01:42:45.168" v="158" actId="478"/>
          <ac:spMkLst>
            <pc:docMk/>
            <pc:sldMk cId="583057484" sldId="284"/>
            <ac:spMk id="3" creationId="{5B5F3A0D-CCEE-A848-008F-CFB8A6CC8E58}"/>
          </ac:spMkLst>
        </pc:spChg>
      </pc:sldChg>
      <pc:sldChg chg="modSp mod">
        <pc:chgData name="Angelica Figueroa Valenzuela" userId="a2cd5d85-95a5-4b1f-b1f7-0a6e2418b13c" providerId="ADAL" clId="{FEB99B7E-E7EF-4130-8990-0E5DBE1D29D3}" dt="2022-11-23T01:43:25.987" v="197" actId="20577"/>
        <pc:sldMkLst>
          <pc:docMk/>
          <pc:sldMk cId="3910963920" sldId="285"/>
        </pc:sldMkLst>
        <pc:spChg chg="mod">
          <ac:chgData name="Angelica Figueroa Valenzuela" userId="a2cd5d85-95a5-4b1f-b1f7-0a6e2418b13c" providerId="ADAL" clId="{FEB99B7E-E7EF-4130-8990-0E5DBE1D29D3}" dt="2022-11-23T01:43:25.987" v="197" actId="20577"/>
          <ac:spMkLst>
            <pc:docMk/>
            <pc:sldMk cId="3910963920" sldId="285"/>
            <ac:spMk id="4" creationId="{00000000-0000-0000-0000-000000000000}"/>
          </ac:spMkLst>
        </pc:spChg>
      </pc:sldChg>
      <pc:sldChg chg="addSp delSp modSp mod modClrScheme chgLayout">
        <pc:chgData name="Angelica Figueroa Valenzuela" userId="a2cd5d85-95a5-4b1f-b1f7-0a6e2418b13c" providerId="ADAL" clId="{FEB99B7E-E7EF-4130-8990-0E5DBE1D29D3}" dt="2022-11-23T13:15:51.037" v="3474" actId="1036"/>
        <pc:sldMkLst>
          <pc:docMk/>
          <pc:sldMk cId="2206786219" sldId="286"/>
        </pc:sldMkLst>
        <pc:spChg chg="add del mod ord">
          <ac:chgData name="Angelica Figueroa Valenzuela" userId="a2cd5d85-95a5-4b1f-b1f7-0a6e2418b13c" providerId="ADAL" clId="{FEB99B7E-E7EF-4130-8990-0E5DBE1D29D3}" dt="2022-11-23T01:38:45.029" v="6" actId="478"/>
          <ac:spMkLst>
            <pc:docMk/>
            <pc:sldMk cId="2206786219" sldId="286"/>
            <ac:spMk id="2" creationId="{16B1844F-DBD8-0D39-0420-8B16F295E70C}"/>
          </ac:spMkLst>
        </pc:spChg>
        <pc:spChg chg="add mod">
          <ac:chgData name="Angelica Figueroa Valenzuela" userId="a2cd5d85-95a5-4b1f-b1f7-0a6e2418b13c" providerId="ADAL" clId="{FEB99B7E-E7EF-4130-8990-0E5DBE1D29D3}" dt="2022-11-23T01:46:48.016" v="239" actId="164"/>
          <ac:spMkLst>
            <pc:docMk/>
            <pc:sldMk cId="2206786219" sldId="286"/>
            <ac:spMk id="3" creationId="{4FE01A88-EA1B-63A0-D9F9-F3DA53078705}"/>
          </ac:spMkLst>
        </pc:spChg>
        <pc:spChg chg="mod">
          <ac:chgData name="Angelica Figueroa Valenzuela" userId="a2cd5d85-95a5-4b1f-b1f7-0a6e2418b13c" providerId="ADAL" clId="{FEB99B7E-E7EF-4130-8990-0E5DBE1D29D3}" dt="2022-11-23T02:14:55.976" v="1137" actId="403"/>
          <ac:spMkLst>
            <pc:docMk/>
            <pc:sldMk cId="2206786219" sldId="286"/>
            <ac:spMk id="6" creationId="{0386320D-035E-2A9C-3D0B-D17FC9777B44}"/>
          </ac:spMkLst>
        </pc:spChg>
        <pc:spChg chg="del">
          <ac:chgData name="Angelica Figueroa Valenzuela" userId="a2cd5d85-95a5-4b1f-b1f7-0a6e2418b13c" providerId="ADAL" clId="{FEB99B7E-E7EF-4130-8990-0E5DBE1D29D3}" dt="2022-11-23T01:45:22.332" v="229" actId="478"/>
          <ac:spMkLst>
            <pc:docMk/>
            <pc:sldMk cId="2206786219" sldId="286"/>
            <ac:spMk id="7" creationId="{463D393B-60AD-EE64-B89F-14FD6AE690D4}"/>
          </ac:spMkLst>
        </pc:spChg>
        <pc:spChg chg="del mod">
          <ac:chgData name="Angelica Figueroa Valenzuela" userId="a2cd5d85-95a5-4b1f-b1f7-0a6e2418b13c" providerId="ADAL" clId="{FEB99B7E-E7EF-4130-8990-0E5DBE1D29D3}" dt="2022-11-23T01:43:30.674" v="198" actId="478"/>
          <ac:spMkLst>
            <pc:docMk/>
            <pc:sldMk cId="2206786219" sldId="286"/>
            <ac:spMk id="8" creationId="{220E5035-7D66-1BCA-C2C4-E4139D89E083}"/>
          </ac:spMkLst>
        </pc:spChg>
        <pc:spChg chg="mod ord">
          <ac:chgData name="Angelica Figueroa Valenzuela" userId="a2cd5d85-95a5-4b1f-b1f7-0a6e2418b13c" providerId="ADAL" clId="{FEB99B7E-E7EF-4130-8990-0E5DBE1D29D3}" dt="2022-11-23T01:46:48.016" v="239" actId="164"/>
          <ac:spMkLst>
            <pc:docMk/>
            <pc:sldMk cId="2206786219" sldId="286"/>
            <ac:spMk id="18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43:34.286" v="199" actId="1076"/>
          <ac:spMkLst>
            <pc:docMk/>
            <pc:sldMk cId="2206786219" sldId="286"/>
            <ac:spMk id="19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41:55.682" v="149" actId="14100"/>
          <ac:spMkLst>
            <pc:docMk/>
            <pc:sldMk cId="2206786219" sldId="286"/>
            <ac:spMk id="2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15:51.037" v="3474" actId="1036"/>
          <ac:spMkLst>
            <pc:docMk/>
            <pc:sldMk cId="2206786219" sldId="286"/>
            <ac:spMk id="23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46:18.948" v="236" actId="1076"/>
          <ac:spMkLst>
            <pc:docMk/>
            <pc:sldMk cId="2206786219" sldId="286"/>
            <ac:spMk id="24" creationId="{692A317B-6B7A-416B-BB6A-A75D2C99FA31}"/>
          </ac:spMkLst>
        </pc:spChg>
        <pc:spChg chg="mod">
          <ac:chgData name="Angelica Figueroa Valenzuela" userId="a2cd5d85-95a5-4b1f-b1f7-0a6e2418b13c" providerId="ADAL" clId="{FEB99B7E-E7EF-4130-8990-0E5DBE1D29D3}" dt="2022-11-23T01:45:58.411" v="231" actId="1076"/>
          <ac:spMkLst>
            <pc:docMk/>
            <pc:sldMk cId="2206786219" sldId="286"/>
            <ac:spMk id="27" creationId="{692A317B-6B7A-416B-BB6A-A75D2C99FA31}"/>
          </ac:spMkLst>
        </pc:spChg>
        <pc:spChg chg="mod">
          <ac:chgData name="Angelica Figueroa Valenzuela" userId="a2cd5d85-95a5-4b1f-b1f7-0a6e2418b13c" providerId="ADAL" clId="{FEB99B7E-E7EF-4130-8990-0E5DBE1D29D3}" dt="2022-11-23T12:58:33.813" v="3065" actId="2"/>
          <ac:spMkLst>
            <pc:docMk/>
            <pc:sldMk cId="2206786219" sldId="286"/>
            <ac:spMk id="38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1:46:48.016" v="239" actId="164"/>
          <ac:grpSpMkLst>
            <pc:docMk/>
            <pc:sldMk cId="2206786219" sldId="286"/>
            <ac:grpSpMk id="4" creationId="{B5F479A9-B0F5-528B-BF32-CF0E9D75E4DB}"/>
          </ac:grpSpMkLst>
        </pc:grpChg>
        <pc:grpChg chg="mod">
          <ac:chgData name="Angelica Figueroa Valenzuela" userId="a2cd5d85-95a5-4b1f-b1f7-0a6e2418b13c" providerId="ADAL" clId="{FEB99B7E-E7EF-4130-8990-0E5DBE1D29D3}" dt="2022-11-23T01:46:28.628" v="237" actId="1076"/>
          <ac:grpSpMkLst>
            <pc:docMk/>
            <pc:sldMk cId="2206786219" sldId="286"/>
            <ac:grpSpMk id="29" creationId="{00000000-0000-0000-0000-000000000000}"/>
          </ac:grpSpMkLst>
        </pc:grpChg>
        <pc:graphicFrameChg chg="add mod modGraphic">
          <ac:chgData name="Angelica Figueroa Valenzuela" userId="a2cd5d85-95a5-4b1f-b1f7-0a6e2418b13c" providerId="ADAL" clId="{FEB99B7E-E7EF-4130-8990-0E5DBE1D29D3}" dt="2022-11-23T13:15:38.467" v="3439" actId="1036"/>
          <ac:graphicFrameMkLst>
            <pc:docMk/>
            <pc:sldMk cId="2206786219" sldId="286"/>
            <ac:graphicFrameMk id="2" creationId="{2733AD9E-8C34-720D-0CA8-16ED7A283CE2}"/>
          </ac:graphicFrameMkLst>
        </pc:graphicFrameChg>
        <pc:graphicFrameChg chg="mod modGraphic">
          <ac:chgData name="Angelica Figueroa Valenzuela" userId="a2cd5d85-95a5-4b1f-b1f7-0a6e2418b13c" providerId="ADAL" clId="{FEB99B7E-E7EF-4130-8990-0E5DBE1D29D3}" dt="2022-11-23T13:15:51.037" v="3474" actId="1036"/>
          <ac:graphicFrameMkLst>
            <pc:docMk/>
            <pc:sldMk cId="2206786219" sldId="286"/>
            <ac:graphicFrameMk id="12" creationId="{349E3BB9-DB5D-5A94-BD0B-D0D723B725E7}"/>
          </ac:graphicFrameMkLst>
        </pc:graphicFrameChg>
        <pc:graphicFrameChg chg="del modGraphic">
          <ac:chgData name="Angelica Figueroa Valenzuela" userId="a2cd5d85-95a5-4b1f-b1f7-0a6e2418b13c" providerId="ADAL" clId="{FEB99B7E-E7EF-4130-8990-0E5DBE1D29D3}" dt="2022-11-23T12:59:45.341" v="3069" actId="478"/>
          <ac:graphicFrameMkLst>
            <pc:docMk/>
            <pc:sldMk cId="2206786219" sldId="286"/>
            <ac:graphicFrameMk id="13" creationId="{1F81686E-073E-BF2D-3D21-34528775EDCE}"/>
          </ac:graphicFrameMkLst>
        </pc:graphicFrameChg>
        <pc:graphicFrameChg chg="mod modGraphic">
          <ac:chgData name="Angelica Figueroa Valenzuela" userId="a2cd5d85-95a5-4b1f-b1f7-0a6e2418b13c" providerId="ADAL" clId="{FEB99B7E-E7EF-4130-8990-0E5DBE1D29D3}" dt="2022-11-23T13:15:45.308" v="3466" actId="1036"/>
          <ac:graphicFrameMkLst>
            <pc:docMk/>
            <pc:sldMk cId="2206786219" sldId="286"/>
            <ac:graphicFrameMk id="21" creationId="{1F81686E-073E-BF2D-3D21-34528775EDCE}"/>
          </ac:graphicFrameMkLst>
        </pc:graphicFrameChg>
        <pc:picChg chg="mod">
          <ac:chgData name="Angelica Figueroa Valenzuela" userId="a2cd5d85-95a5-4b1f-b1f7-0a6e2418b13c" providerId="ADAL" clId="{FEB99B7E-E7EF-4130-8990-0E5DBE1D29D3}" dt="2022-11-23T01:45:58.411" v="231" actId="1076"/>
          <ac:picMkLst>
            <pc:docMk/>
            <pc:sldMk cId="2206786219" sldId="286"/>
            <ac:picMk id="28" creationId="{00000000-0000-0000-0000-000000000000}"/>
          </ac:picMkLst>
        </pc:picChg>
        <pc:picChg chg="mod">
          <ac:chgData name="Angelica Figueroa Valenzuela" userId="a2cd5d85-95a5-4b1f-b1f7-0a6e2418b13c" providerId="ADAL" clId="{FEB99B7E-E7EF-4130-8990-0E5DBE1D29D3}" dt="2022-11-23T01:39:53.461" v="11" actId="208"/>
          <ac:picMkLst>
            <pc:docMk/>
            <pc:sldMk cId="2206786219" sldId="286"/>
            <ac:picMk id="30" creationId="{00000000-0000-0000-0000-000000000000}"/>
          </ac:picMkLst>
        </pc:picChg>
        <pc:picChg chg="mod">
          <ac:chgData name="Angelica Figueroa Valenzuela" userId="a2cd5d85-95a5-4b1f-b1f7-0a6e2418b13c" providerId="ADAL" clId="{FEB99B7E-E7EF-4130-8990-0E5DBE1D29D3}" dt="2022-11-23T01:39:53.461" v="11" actId="208"/>
          <ac:picMkLst>
            <pc:docMk/>
            <pc:sldMk cId="2206786219" sldId="286"/>
            <ac:picMk id="31" creationId="{00000000-0000-0000-0000-000000000000}"/>
          </ac:picMkLst>
        </pc:picChg>
      </pc:sldChg>
      <pc:sldChg chg="addSp delSp modSp mod modClrScheme chgLayout">
        <pc:chgData name="Angelica Figueroa Valenzuela" userId="a2cd5d85-95a5-4b1f-b1f7-0a6e2418b13c" providerId="ADAL" clId="{FEB99B7E-E7EF-4130-8990-0E5DBE1D29D3}" dt="2022-11-23T13:05:36.940" v="3151" actId="207"/>
        <pc:sldMkLst>
          <pc:docMk/>
          <pc:sldMk cId="2899709684" sldId="288"/>
        </pc:sldMkLst>
        <pc:spChg chg="add del mod">
          <ac:chgData name="Angelica Figueroa Valenzuela" userId="a2cd5d85-95a5-4b1f-b1f7-0a6e2418b13c" providerId="ADAL" clId="{FEB99B7E-E7EF-4130-8990-0E5DBE1D29D3}" dt="2022-11-23T01:47:02.219" v="243"/>
          <ac:spMkLst>
            <pc:docMk/>
            <pc:sldMk cId="2899709684" sldId="288"/>
            <ac:spMk id="3" creationId="{8D922429-8A7E-EE39-E965-3507EDB298A6}"/>
          </ac:spMkLst>
        </pc:spChg>
        <pc:spChg chg="mod">
          <ac:chgData name="Angelica Figueroa Valenzuela" userId="a2cd5d85-95a5-4b1f-b1f7-0a6e2418b13c" providerId="ADAL" clId="{FEB99B7E-E7EF-4130-8990-0E5DBE1D29D3}" dt="2022-11-23T01:49:21.384" v="263" actId="14100"/>
          <ac:spMkLst>
            <pc:docMk/>
            <pc:sldMk cId="2899709684" sldId="288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0:00.880" v="280" actId="1076"/>
          <ac:spMkLst>
            <pc:docMk/>
            <pc:sldMk cId="2899709684" sldId="288"/>
            <ac:spMk id="6" creationId="{5FA227CF-CD3C-4444-7CD1-CA2A7C0D0ABE}"/>
          </ac:spMkLst>
        </pc:spChg>
        <pc:spChg chg="mod">
          <ac:chgData name="Angelica Figueroa Valenzuela" userId="a2cd5d85-95a5-4b1f-b1f7-0a6e2418b13c" providerId="ADAL" clId="{FEB99B7E-E7EF-4130-8990-0E5DBE1D29D3}" dt="2022-11-23T01:47:07.770" v="244"/>
          <ac:spMkLst>
            <pc:docMk/>
            <pc:sldMk cId="2899709684" sldId="288"/>
            <ac:spMk id="7" creationId="{36496EC8-4FD1-5CA4-205D-7AF5921D3CDF}"/>
          </ac:spMkLst>
        </pc:spChg>
        <pc:spChg chg="mod">
          <ac:chgData name="Angelica Figueroa Valenzuela" userId="a2cd5d85-95a5-4b1f-b1f7-0a6e2418b13c" providerId="ADAL" clId="{FEB99B7E-E7EF-4130-8990-0E5DBE1D29D3}" dt="2022-11-23T01:47:07.770" v="244"/>
          <ac:spMkLst>
            <pc:docMk/>
            <pc:sldMk cId="2899709684" sldId="288"/>
            <ac:spMk id="8" creationId="{C207D8FA-4267-049E-8A47-1FE5FEB0C113}"/>
          </ac:spMkLst>
        </pc:spChg>
        <pc:spChg chg="mod">
          <ac:chgData name="Angelica Figueroa Valenzuela" userId="a2cd5d85-95a5-4b1f-b1f7-0a6e2418b13c" providerId="ADAL" clId="{FEB99B7E-E7EF-4130-8990-0E5DBE1D29D3}" dt="2022-11-23T01:49:37.825" v="275" actId="1035"/>
          <ac:spMkLst>
            <pc:docMk/>
            <pc:sldMk cId="2899709684" sldId="288"/>
            <ac:spMk id="16" creationId="{A09D5651-BCD0-805F-AB92-477BBBDB84EF}"/>
          </ac:spMkLst>
        </pc:spChg>
        <pc:spChg chg="mod">
          <ac:chgData name="Angelica Figueroa Valenzuela" userId="a2cd5d85-95a5-4b1f-b1f7-0a6e2418b13c" providerId="ADAL" clId="{FEB99B7E-E7EF-4130-8990-0E5DBE1D29D3}" dt="2022-11-23T01:51:08.214" v="296" actId="1076"/>
          <ac:spMkLst>
            <pc:docMk/>
            <pc:sldMk cId="2899709684" sldId="288"/>
            <ac:spMk id="22" creationId="{B89589A3-104C-3B6D-2B60-0B2311A5B587}"/>
          </ac:spMkLst>
        </pc:spChg>
        <pc:spChg chg="del mod">
          <ac:chgData name="Angelica Figueroa Valenzuela" userId="a2cd5d85-95a5-4b1f-b1f7-0a6e2418b13c" providerId="ADAL" clId="{FEB99B7E-E7EF-4130-8990-0E5DBE1D29D3}" dt="2022-11-23T01:49:11.430" v="255" actId="478"/>
          <ac:spMkLst>
            <pc:docMk/>
            <pc:sldMk cId="2899709684" sldId="288"/>
            <ac:spMk id="25" creationId="{6189FAB1-8ABF-8E72-6488-EE9B8C93DEAF}"/>
          </ac:spMkLst>
        </pc:spChg>
        <pc:grpChg chg="add mod">
          <ac:chgData name="Angelica Figueroa Valenzuela" userId="a2cd5d85-95a5-4b1f-b1f7-0a6e2418b13c" providerId="ADAL" clId="{FEB99B7E-E7EF-4130-8990-0E5DBE1D29D3}" dt="2022-11-23T01:47:07.770" v="244"/>
          <ac:grpSpMkLst>
            <pc:docMk/>
            <pc:sldMk cId="2899709684" sldId="288"/>
            <ac:grpSpMk id="4" creationId="{806BD522-8E39-3C31-DEE7-551396DAD6D2}"/>
          </ac:grpSpMkLst>
        </pc:grpChg>
        <pc:graphicFrameChg chg="add del">
          <ac:chgData name="Angelica Figueroa Valenzuela" userId="a2cd5d85-95a5-4b1f-b1f7-0a6e2418b13c" providerId="ADAL" clId="{FEB99B7E-E7EF-4130-8990-0E5DBE1D29D3}" dt="2022-11-23T01:46:51.951" v="241"/>
          <ac:graphicFrameMkLst>
            <pc:docMk/>
            <pc:sldMk cId="2899709684" sldId="288"/>
            <ac:graphicFrameMk id="2" creationId="{782BD7AF-B350-E148-5142-1F40B4D3F433}"/>
          </ac:graphicFrameMkLst>
        </pc:graphicFrameChg>
        <pc:graphicFrameChg chg="mod modGraphic">
          <ac:chgData name="Angelica Figueroa Valenzuela" userId="a2cd5d85-95a5-4b1f-b1f7-0a6e2418b13c" providerId="ADAL" clId="{FEB99B7E-E7EF-4130-8990-0E5DBE1D29D3}" dt="2022-11-23T13:05:33.730" v="3150" actId="207"/>
          <ac:graphicFrameMkLst>
            <pc:docMk/>
            <pc:sldMk cId="2899709684" sldId="288"/>
            <ac:graphicFrameMk id="26" creationId="{B9369ADA-45AE-5E05-6BCC-DD786F04BA83}"/>
          </ac:graphicFrameMkLst>
        </pc:graphicFrameChg>
        <pc:graphicFrameChg chg="mod modGraphic">
          <ac:chgData name="Angelica Figueroa Valenzuela" userId="a2cd5d85-95a5-4b1f-b1f7-0a6e2418b13c" providerId="ADAL" clId="{FEB99B7E-E7EF-4130-8990-0E5DBE1D29D3}" dt="2022-11-23T13:05:36.940" v="3151" actId="207"/>
          <ac:graphicFrameMkLst>
            <pc:docMk/>
            <pc:sldMk cId="2899709684" sldId="288"/>
            <ac:graphicFrameMk id="27" creationId="{0FFF65B0-3ED4-ADBB-F1F6-9C16A5CF8C6C}"/>
          </ac:graphicFrameMkLst>
        </pc:graphicFrameChg>
      </pc:sldChg>
      <pc:sldChg chg="addSp delSp modSp del mod chgLayout">
        <pc:chgData name="Angelica Figueroa Valenzuela" userId="a2cd5d85-95a5-4b1f-b1f7-0a6e2418b13c" providerId="ADAL" clId="{FEB99B7E-E7EF-4130-8990-0E5DBE1D29D3}" dt="2022-11-23T01:59:49.718" v="563" actId="47"/>
        <pc:sldMkLst>
          <pc:docMk/>
          <pc:sldMk cId="1000231232" sldId="289"/>
        </pc:sldMkLst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6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7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8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9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1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3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4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1:54:40.162" v="380" actId="478"/>
          <ac:spMkLst>
            <pc:docMk/>
            <pc:sldMk cId="1000231232" sldId="289"/>
            <ac:spMk id="15" creationId="{3AA2543B-6C30-1DBD-86EB-01AEBD0CD22F}"/>
          </ac:spMkLst>
        </pc:spChg>
        <pc:spChg chg="mod">
          <ac:chgData name="Angelica Figueroa Valenzuela" userId="a2cd5d85-95a5-4b1f-b1f7-0a6e2418b13c" providerId="ADAL" clId="{FEB99B7E-E7EF-4130-8990-0E5DBE1D29D3}" dt="2022-11-23T01:54:53.762" v="381" actId="164"/>
          <ac:spMkLst>
            <pc:docMk/>
            <pc:sldMk cId="1000231232" sldId="289"/>
            <ac:spMk id="17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1:54:53.762" v="381" actId="164"/>
          <ac:grpSpMkLst>
            <pc:docMk/>
            <pc:sldMk cId="1000231232" sldId="289"/>
            <ac:grpSpMk id="2" creationId="{C52BCD15-6542-CB60-400B-AF52F5F049F6}"/>
          </ac:grpSpMkLst>
        </pc:grpChg>
      </pc:sldChg>
      <pc:sldChg chg="addSp delSp modSp mod modClrScheme chgLayout">
        <pc:chgData name="Angelica Figueroa Valenzuela" userId="a2cd5d85-95a5-4b1f-b1f7-0a6e2418b13c" providerId="ADAL" clId="{FEB99B7E-E7EF-4130-8990-0E5DBE1D29D3}" dt="2022-11-23T13:10:08.056" v="3292" actId="1035"/>
        <pc:sldMkLst>
          <pc:docMk/>
          <pc:sldMk cId="2616418264" sldId="290"/>
        </pc:sldMkLst>
        <pc:spChg chg="mod">
          <ac:chgData name="Angelica Figueroa Valenzuela" userId="a2cd5d85-95a5-4b1f-b1f7-0a6e2418b13c" providerId="ADAL" clId="{FEB99B7E-E7EF-4130-8990-0E5DBE1D29D3}" dt="2022-11-23T13:03:28.531" v="3107" actId="14100"/>
          <ac:spMkLst>
            <pc:docMk/>
            <pc:sldMk cId="2616418264" sldId="290"/>
            <ac:spMk id="2" creationId="{00000000-0000-0000-0000-000000000000}"/>
          </ac:spMkLst>
        </pc:spChg>
        <pc:spChg chg="add mod">
          <ac:chgData name="Angelica Figueroa Valenzuela" userId="a2cd5d85-95a5-4b1f-b1f7-0a6e2418b13c" providerId="ADAL" clId="{FEB99B7E-E7EF-4130-8990-0E5DBE1D29D3}" dt="2022-11-23T13:02:28.550" v="3087" actId="14100"/>
          <ac:spMkLst>
            <pc:docMk/>
            <pc:sldMk cId="2616418264" sldId="290"/>
            <ac:spMk id="3" creationId="{C3F8E0F6-8F1B-A9A5-6425-7455F9D92CDB}"/>
          </ac:spMkLst>
        </pc:spChg>
        <pc:spChg chg="del">
          <ac:chgData name="Angelica Figueroa Valenzuela" userId="a2cd5d85-95a5-4b1f-b1f7-0a6e2418b13c" providerId="ADAL" clId="{FEB99B7E-E7EF-4130-8990-0E5DBE1D29D3}" dt="2022-11-23T01:59:58.767" v="565" actId="478"/>
          <ac:spMkLst>
            <pc:docMk/>
            <pc:sldMk cId="2616418264" sldId="290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00:38.485" v="575" actId="1076"/>
          <ac:spMkLst>
            <pc:docMk/>
            <pc:sldMk cId="2616418264" sldId="290"/>
            <ac:spMk id="6" creationId="{5FA227CF-CD3C-4444-7CD1-CA2A7C0D0ABE}"/>
          </ac:spMkLst>
        </pc:spChg>
        <pc:spChg chg="mod">
          <ac:chgData name="Angelica Figueroa Valenzuela" userId="a2cd5d85-95a5-4b1f-b1f7-0a6e2418b13c" providerId="ADAL" clId="{FEB99B7E-E7EF-4130-8990-0E5DBE1D29D3}" dt="2022-11-23T02:00:09.028" v="567"/>
          <ac:spMkLst>
            <pc:docMk/>
            <pc:sldMk cId="2616418264" sldId="290"/>
            <ac:spMk id="7" creationId="{74DB8F6B-DF6A-C414-3A74-2737BEA5739D}"/>
          </ac:spMkLst>
        </pc:spChg>
        <pc:spChg chg="mod">
          <ac:chgData name="Angelica Figueroa Valenzuela" userId="a2cd5d85-95a5-4b1f-b1f7-0a6e2418b13c" providerId="ADAL" clId="{FEB99B7E-E7EF-4130-8990-0E5DBE1D29D3}" dt="2022-11-23T02:00:09.028" v="567"/>
          <ac:spMkLst>
            <pc:docMk/>
            <pc:sldMk cId="2616418264" sldId="290"/>
            <ac:spMk id="8" creationId="{5E3133D2-22D0-AE79-6E8A-3CB4363FB683}"/>
          </ac:spMkLst>
        </pc:spChg>
        <pc:spChg chg="add del mod">
          <ac:chgData name="Angelica Figueroa Valenzuela" userId="a2cd5d85-95a5-4b1f-b1f7-0a6e2418b13c" providerId="ADAL" clId="{FEB99B7E-E7EF-4130-8990-0E5DBE1D29D3}" dt="2022-11-23T13:01:55.764" v="3079"/>
          <ac:spMkLst>
            <pc:docMk/>
            <pc:sldMk cId="2616418264" sldId="290"/>
            <ac:spMk id="9" creationId="{91DDBD22-AFEC-1DD1-32F4-24086EA61867}"/>
          </ac:spMkLst>
        </pc:spChg>
        <pc:spChg chg="mod">
          <ac:chgData name="Angelica Figueroa Valenzuela" userId="a2cd5d85-95a5-4b1f-b1f7-0a6e2418b13c" providerId="ADAL" clId="{FEB99B7E-E7EF-4130-8990-0E5DBE1D29D3}" dt="2022-11-23T13:10:01.915" v="3283" actId="1036"/>
          <ac:spMkLst>
            <pc:docMk/>
            <pc:sldMk cId="2616418264" sldId="290"/>
            <ac:spMk id="11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10:01.915" v="3283" actId="1036"/>
          <ac:spMkLst>
            <pc:docMk/>
            <pc:sldMk cId="2616418264" sldId="290"/>
            <ac:spMk id="1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3:26.418" v="3106" actId="14100"/>
          <ac:spMkLst>
            <pc:docMk/>
            <pc:sldMk cId="2616418264" sldId="290"/>
            <ac:spMk id="1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2:02.416" v="3083" actId="403"/>
          <ac:spMkLst>
            <pc:docMk/>
            <pc:sldMk cId="2616418264" sldId="290"/>
            <ac:spMk id="16" creationId="{A09D5651-BCD0-805F-AB92-477BBBDB84EF}"/>
          </ac:spMkLst>
        </pc:spChg>
        <pc:spChg chg="add mod">
          <ac:chgData name="Angelica Figueroa Valenzuela" userId="a2cd5d85-95a5-4b1f-b1f7-0a6e2418b13c" providerId="ADAL" clId="{FEB99B7E-E7EF-4130-8990-0E5DBE1D29D3}" dt="2022-11-23T13:10:08.056" v="3292" actId="1035"/>
          <ac:spMkLst>
            <pc:docMk/>
            <pc:sldMk cId="2616418264" sldId="290"/>
            <ac:spMk id="17" creationId="{6947DA4F-0851-5E0A-B3DB-31E2970F3BE9}"/>
          </ac:spMkLst>
        </pc:spChg>
        <pc:spChg chg="del">
          <ac:chgData name="Angelica Figueroa Valenzuela" userId="a2cd5d85-95a5-4b1f-b1f7-0a6e2418b13c" providerId="ADAL" clId="{FEB99B7E-E7EF-4130-8990-0E5DBE1D29D3}" dt="2022-11-23T02:00:01.711" v="566" actId="478"/>
          <ac:spMkLst>
            <pc:docMk/>
            <pc:sldMk cId="2616418264" sldId="290"/>
            <ac:spMk id="25" creationId="{6189FAB1-8ABF-8E72-6488-EE9B8C93DEAF}"/>
          </ac:spMkLst>
        </pc:spChg>
        <pc:spChg chg="add del mod">
          <ac:chgData name="Angelica Figueroa Valenzuela" userId="a2cd5d85-95a5-4b1f-b1f7-0a6e2418b13c" providerId="ADAL" clId="{FEB99B7E-E7EF-4130-8990-0E5DBE1D29D3}" dt="2022-11-23T13:09:49.104" v="3268" actId="403"/>
          <ac:spMkLst>
            <pc:docMk/>
            <pc:sldMk cId="2616418264" sldId="290"/>
            <ac:spMk id="28" creationId="{00000000-0000-0000-0000-000000000000}"/>
          </ac:spMkLst>
        </pc:spChg>
        <pc:spChg chg="add del">
          <ac:chgData name="Angelica Figueroa Valenzuela" userId="a2cd5d85-95a5-4b1f-b1f7-0a6e2418b13c" providerId="ADAL" clId="{FEB99B7E-E7EF-4130-8990-0E5DBE1D29D3}" dt="2022-11-23T13:02:47.849" v="3090" actId="21"/>
          <ac:spMkLst>
            <pc:docMk/>
            <pc:sldMk cId="2616418264" sldId="290"/>
            <ac:spMk id="29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2:00:09.028" v="567"/>
          <ac:grpSpMkLst>
            <pc:docMk/>
            <pc:sldMk cId="2616418264" sldId="290"/>
            <ac:grpSpMk id="4" creationId="{5854A5C5-F763-5408-B707-9C535F104B1C}"/>
          </ac:grpSpMkLst>
        </pc:grpChg>
        <pc:picChg chg="add del mod">
          <ac:chgData name="Angelica Figueroa Valenzuela" userId="a2cd5d85-95a5-4b1f-b1f7-0a6e2418b13c" providerId="ADAL" clId="{FEB99B7E-E7EF-4130-8990-0E5DBE1D29D3}" dt="2022-11-23T13:01:55.764" v="3079"/>
          <ac:picMkLst>
            <pc:docMk/>
            <pc:sldMk cId="2616418264" sldId="290"/>
            <ac:picMk id="5" creationId="{97E54730-C7C7-643B-8F50-A561ED0DB811}"/>
          </ac:picMkLst>
        </pc:picChg>
        <pc:picChg chg="mod">
          <ac:chgData name="Angelica Figueroa Valenzuela" userId="a2cd5d85-95a5-4b1f-b1f7-0a6e2418b13c" providerId="ADAL" clId="{FEB99B7E-E7EF-4130-8990-0E5DBE1D29D3}" dt="2022-11-23T13:10:01.915" v="3283" actId="1036"/>
          <ac:picMkLst>
            <pc:docMk/>
            <pc:sldMk cId="2616418264" sldId="290"/>
            <ac:picMk id="10" creationId="{00000000-0000-0000-0000-000000000000}"/>
          </ac:picMkLst>
        </pc:picChg>
        <pc:picChg chg="mod">
          <ac:chgData name="Angelica Figueroa Valenzuela" userId="a2cd5d85-95a5-4b1f-b1f7-0a6e2418b13c" providerId="ADAL" clId="{FEB99B7E-E7EF-4130-8990-0E5DBE1D29D3}" dt="2022-11-23T13:10:01.915" v="3283" actId="1036"/>
          <ac:picMkLst>
            <pc:docMk/>
            <pc:sldMk cId="2616418264" sldId="290"/>
            <ac:picMk id="13" creationId="{00000000-0000-0000-0000-000000000000}"/>
          </ac:picMkLst>
        </pc:picChg>
        <pc:picChg chg="add mod">
          <ac:chgData name="Angelica Figueroa Valenzuela" userId="a2cd5d85-95a5-4b1f-b1f7-0a6e2418b13c" providerId="ADAL" clId="{FEB99B7E-E7EF-4130-8990-0E5DBE1D29D3}" dt="2022-11-23T13:10:08.056" v="3292" actId="1035"/>
          <ac:picMkLst>
            <pc:docMk/>
            <pc:sldMk cId="2616418264" sldId="290"/>
            <ac:picMk id="14" creationId="{CF0EE334-154E-2C94-F81D-D91C2E178976}"/>
          </ac:picMkLst>
        </pc:picChg>
        <pc:picChg chg="add del mod">
          <ac:chgData name="Angelica Figueroa Valenzuela" userId="a2cd5d85-95a5-4b1f-b1f7-0a6e2418b13c" providerId="ADAL" clId="{FEB99B7E-E7EF-4130-8990-0E5DBE1D29D3}" dt="2022-11-23T13:02:47.849" v="3090" actId="21"/>
          <ac:picMkLst>
            <pc:docMk/>
            <pc:sldMk cId="2616418264" sldId="290"/>
            <ac:picMk id="21" creationId="{00000000-0000-0000-0000-000000000000}"/>
          </ac:picMkLst>
        </pc:picChg>
        <pc:picChg chg="add del mod">
          <ac:chgData name="Angelica Figueroa Valenzuela" userId="a2cd5d85-95a5-4b1f-b1f7-0a6e2418b13c" providerId="ADAL" clId="{FEB99B7E-E7EF-4130-8990-0E5DBE1D29D3}" dt="2022-11-23T13:02:24.024" v="3086" actId="1076"/>
          <ac:picMkLst>
            <pc:docMk/>
            <pc:sldMk cId="2616418264" sldId="290"/>
            <ac:picMk id="23" creationId="{00000000-0000-0000-0000-000000000000}"/>
          </ac:picMkLst>
        </pc:picChg>
      </pc:sldChg>
      <pc:sldChg chg="addSp delSp modSp mod setBg modClrScheme chgLayout">
        <pc:chgData name="Angelica Figueroa Valenzuela" userId="a2cd5d85-95a5-4b1f-b1f7-0a6e2418b13c" providerId="ADAL" clId="{FEB99B7E-E7EF-4130-8990-0E5DBE1D29D3}" dt="2022-11-23T13:04:24.748" v="3149" actId="403"/>
        <pc:sldMkLst>
          <pc:docMk/>
          <pc:sldMk cId="512817467" sldId="291"/>
        </pc:sldMkLst>
        <pc:spChg chg="add mod">
          <ac:chgData name="Angelica Figueroa Valenzuela" userId="a2cd5d85-95a5-4b1f-b1f7-0a6e2418b13c" providerId="ADAL" clId="{FEB99B7E-E7EF-4130-8990-0E5DBE1D29D3}" dt="2022-11-23T02:12:04.613" v="1083"/>
          <ac:spMkLst>
            <pc:docMk/>
            <pc:sldMk cId="512817467" sldId="291"/>
            <ac:spMk id="2" creationId="{C73335D1-EEEE-CE1D-B3BF-5E0D95825F43}"/>
          </ac:spMkLst>
        </pc:spChg>
        <pc:spChg chg="mod">
          <ac:chgData name="Angelica Figueroa Valenzuela" userId="a2cd5d85-95a5-4b1f-b1f7-0a6e2418b13c" providerId="ADAL" clId="{FEB99B7E-E7EF-4130-8990-0E5DBE1D29D3}" dt="2022-11-23T02:12:04.613" v="1083"/>
          <ac:spMkLst>
            <pc:docMk/>
            <pc:sldMk cId="512817467" sldId="291"/>
            <ac:spMk id="4" creationId="{D75A3DED-AECD-3A20-56BA-883F62AE4099}"/>
          </ac:spMkLst>
        </pc:spChg>
        <pc:spChg chg="del">
          <ac:chgData name="Angelica Figueroa Valenzuela" userId="a2cd5d85-95a5-4b1f-b1f7-0a6e2418b13c" providerId="ADAL" clId="{FEB99B7E-E7EF-4130-8990-0E5DBE1D29D3}" dt="2022-11-23T02:11:56.153" v="1082" actId="478"/>
          <ac:spMkLst>
            <pc:docMk/>
            <pc:sldMk cId="512817467" sldId="291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12:04.613" v="1083"/>
          <ac:spMkLst>
            <pc:docMk/>
            <pc:sldMk cId="512817467" sldId="291"/>
            <ac:spMk id="6" creationId="{55C3DB24-C84D-F25F-CC36-8EFEE7C3510F}"/>
          </ac:spMkLst>
        </pc:spChg>
        <pc:spChg chg="add mod">
          <ac:chgData name="Angelica Figueroa Valenzuela" userId="a2cd5d85-95a5-4b1f-b1f7-0a6e2418b13c" providerId="ADAL" clId="{FEB99B7E-E7EF-4130-8990-0E5DBE1D29D3}" dt="2022-11-23T02:24:07.905" v="1418" actId="313"/>
          <ac:spMkLst>
            <pc:docMk/>
            <pc:sldMk cId="512817467" sldId="291"/>
            <ac:spMk id="8" creationId="{36024FC3-FEDA-15C7-3762-902208358D18}"/>
          </ac:spMkLst>
        </pc:spChg>
        <pc:spChg chg="mod">
          <ac:chgData name="Angelica Figueroa Valenzuela" userId="a2cd5d85-95a5-4b1f-b1f7-0a6e2418b13c" providerId="ADAL" clId="{FEB99B7E-E7EF-4130-8990-0E5DBE1D29D3}" dt="2022-11-23T02:25:08.722" v="1449" actId="20577"/>
          <ac:spMkLst>
            <pc:docMk/>
            <pc:sldMk cId="512817467" sldId="291"/>
            <ac:spMk id="1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18:54.288" v="1241" actId="20577"/>
          <ac:spMkLst>
            <pc:docMk/>
            <pc:sldMk cId="512817467" sldId="291"/>
            <ac:spMk id="1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19:33.105" v="1247" actId="1076"/>
          <ac:spMkLst>
            <pc:docMk/>
            <pc:sldMk cId="512817467" sldId="291"/>
            <ac:spMk id="13" creationId="{00000000-0000-0000-0000-000000000000}"/>
          </ac:spMkLst>
        </pc:spChg>
        <pc:spChg chg="del mod">
          <ac:chgData name="Angelica Figueroa Valenzuela" userId="a2cd5d85-95a5-4b1f-b1f7-0a6e2418b13c" providerId="ADAL" clId="{FEB99B7E-E7EF-4130-8990-0E5DBE1D29D3}" dt="2022-11-23T02:18:01.186" v="1236" actId="478"/>
          <ac:spMkLst>
            <pc:docMk/>
            <pc:sldMk cId="512817467" sldId="291"/>
            <ac:spMk id="1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4:24.748" v="3149" actId="403"/>
          <ac:spMkLst>
            <pc:docMk/>
            <pc:sldMk cId="512817467" sldId="291"/>
            <ac:spMk id="16" creationId="{A09D5651-BCD0-805F-AB92-477BBBDB84EF}"/>
          </ac:spMkLst>
        </pc:spChg>
        <pc:spChg chg="del">
          <ac:chgData name="Angelica Figueroa Valenzuela" userId="a2cd5d85-95a5-4b1f-b1f7-0a6e2418b13c" providerId="ADAL" clId="{FEB99B7E-E7EF-4130-8990-0E5DBE1D29D3}" dt="2022-11-23T02:16:09.091" v="1143" actId="478"/>
          <ac:spMkLst>
            <pc:docMk/>
            <pc:sldMk cId="512817467" sldId="291"/>
            <ac:spMk id="25" creationId="{6189FAB1-8ABF-8E72-6488-EE9B8C93DEAF}"/>
          </ac:spMkLst>
        </pc:spChg>
        <pc:grpChg chg="add mod">
          <ac:chgData name="Angelica Figueroa Valenzuela" userId="a2cd5d85-95a5-4b1f-b1f7-0a6e2418b13c" providerId="ADAL" clId="{FEB99B7E-E7EF-4130-8990-0E5DBE1D29D3}" dt="2022-11-23T02:12:04.613" v="1083"/>
          <ac:grpSpMkLst>
            <pc:docMk/>
            <pc:sldMk cId="512817467" sldId="291"/>
            <ac:grpSpMk id="3" creationId="{89A9EBFE-08A4-5724-9443-3CE9408822A4}"/>
          </ac:grpSpMkLst>
        </pc:grpChg>
        <pc:graphicFrameChg chg="add mod modGraphic">
          <ac:chgData name="Angelica Figueroa Valenzuela" userId="a2cd5d85-95a5-4b1f-b1f7-0a6e2418b13c" providerId="ADAL" clId="{FEB99B7E-E7EF-4130-8990-0E5DBE1D29D3}" dt="2022-11-23T02:20:48.964" v="1285" actId="20577"/>
          <ac:graphicFrameMkLst>
            <pc:docMk/>
            <pc:sldMk cId="512817467" sldId="291"/>
            <ac:graphicFrameMk id="7" creationId="{FD7D1000-048E-F981-9C34-9F0B046FF69C}"/>
          </ac:graphicFrameMkLst>
        </pc:graphicFrameChg>
        <pc:graphicFrameChg chg="mod modGraphic">
          <ac:chgData name="Angelica Figueroa Valenzuela" userId="a2cd5d85-95a5-4b1f-b1f7-0a6e2418b13c" providerId="ADAL" clId="{FEB99B7E-E7EF-4130-8990-0E5DBE1D29D3}" dt="2022-11-23T02:23:48.153" v="1391" actId="14100"/>
          <ac:graphicFrameMkLst>
            <pc:docMk/>
            <pc:sldMk cId="512817467" sldId="291"/>
            <ac:graphicFrameMk id="14" creationId="{00000000-0000-0000-0000-000000000000}"/>
          </ac:graphicFrameMkLst>
        </pc:graphicFrameChg>
        <pc:picChg chg="mod">
          <ac:chgData name="Angelica Figueroa Valenzuela" userId="a2cd5d85-95a5-4b1f-b1f7-0a6e2418b13c" providerId="ADAL" clId="{FEB99B7E-E7EF-4130-8990-0E5DBE1D29D3}" dt="2022-11-23T02:18:48.167" v="1239" actId="1076"/>
          <ac:picMkLst>
            <pc:docMk/>
            <pc:sldMk cId="512817467" sldId="291"/>
            <ac:picMk id="11" creationId="{00000000-0000-0000-0000-000000000000}"/>
          </ac:picMkLst>
        </pc:picChg>
      </pc:sldChg>
      <pc:sldChg chg="addSp delSp modSp mod modClrScheme chgLayout">
        <pc:chgData name="Angelica Figueroa Valenzuela" userId="a2cd5d85-95a5-4b1f-b1f7-0a6e2418b13c" providerId="ADAL" clId="{FEB99B7E-E7EF-4130-8990-0E5DBE1D29D3}" dt="2022-11-23T13:06:00.699" v="3152" actId="403"/>
        <pc:sldMkLst>
          <pc:docMk/>
          <pc:sldMk cId="2625877194" sldId="292"/>
        </pc:sldMkLst>
        <pc:spChg chg="add mod">
          <ac:chgData name="Angelica Figueroa Valenzuela" userId="a2cd5d85-95a5-4b1f-b1f7-0a6e2418b13c" providerId="ADAL" clId="{FEB99B7E-E7EF-4130-8990-0E5DBE1D29D3}" dt="2022-11-23T02:43:39.244" v="2355" actId="14100"/>
          <ac:spMkLst>
            <pc:docMk/>
            <pc:sldMk cId="2625877194" sldId="292"/>
            <ac:spMk id="2" creationId="{1EF65C13-5BA5-7375-C435-1E469A5D60A3}"/>
          </ac:spMkLst>
        </pc:spChg>
        <pc:spChg chg="mod">
          <ac:chgData name="Angelica Figueroa Valenzuela" userId="a2cd5d85-95a5-4b1f-b1f7-0a6e2418b13c" providerId="ADAL" clId="{FEB99B7E-E7EF-4130-8990-0E5DBE1D29D3}" dt="2022-11-23T02:25:25.730" v="1451"/>
          <ac:spMkLst>
            <pc:docMk/>
            <pc:sldMk cId="2625877194" sldId="292"/>
            <ac:spMk id="4" creationId="{B5C3AB03-2C58-AFBF-6F3B-75A82232F92B}"/>
          </ac:spMkLst>
        </pc:spChg>
        <pc:spChg chg="del">
          <ac:chgData name="Angelica Figueroa Valenzuela" userId="a2cd5d85-95a5-4b1f-b1f7-0a6e2418b13c" providerId="ADAL" clId="{FEB99B7E-E7EF-4130-8990-0E5DBE1D29D3}" dt="2022-11-23T02:25:29.082" v="1452" actId="478"/>
          <ac:spMkLst>
            <pc:docMk/>
            <pc:sldMk cId="2625877194" sldId="292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25:25.730" v="1451"/>
          <ac:spMkLst>
            <pc:docMk/>
            <pc:sldMk cId="2625877194" sldId="292"/>
            <ac:spMk id="6" creationId="{FFE512F9-51B3-AC9C-93B1-C2502933F814}"/>
          </ac:spMkLst>
        </pc:spChg>
        <pc:spChg chg="add del mod">
          <ac:chgData name="Angelica Figueroa Valenzuela" userId="a2cd5d85-95a5-4b1f-b1f7-0a6e2418b13c" providerId="ADAL" clId="{FEB99B7E-E7EF-4130-8990-0E5DBE1D29D3}" dt="2022-11-23T02:29:29.341" v="1636" actId="478"/>
          <ac:spMkLst>
            <pc:docMk/>
            <pc:sldMk cId="2625877194" sldId="292"/>
            <ac:spMk id="7" creationId="{FA4EB978-E094-F604-2834-DEEF6D34A6DF}"/>
          </ac:spMkLst>
        </pc:spChg>
        <pc:spChg chg="mod">
          <ac:chgData name="Angelica Figueroa Valenzuela" userId="a2cd5d85-95a5-4b1f-b1f7-0a6e2418b13c" providerId="ADAL" clId="{FEB99B7E-E7EF-4130-8990-0E5DBE1D29D3}" dt="2022-11-23T02:40:35.071" v="2239" actId="1076"/>
          <ac:spMkLst>
            <pc:docMk/>
            <pc:sldMk cId="2625877194" sldId="292"/>
            <ac:spMk id="10" creationId="{00000000-0000-0000-0000-000000000000}"/>
          </ac:spMkLst>
        </pc:spChg>
        <pc:spChg chg="add del mod">
          <ac:chgData name="Angelica Figueroa Valenzuela" userId="a2cd5d85-95a5-4b1f-b1f7-0a6e2418b13c" providerId="ADAL" clId="{FEB99B7E-E7EF-4130-8990-0E5DBE1D29D3}" dt="2022-11-23T02:42:11.575" v="2256" actId="21"/>
          <ac:spMkLst>
            <pc:docMk/>
            <pc:sldMk cId="2625877194" sldId="292"/>
            <ac:spMk id="11" creationId="{58FE8173-25EC-0BB2-6CC4-03409F771EC9}"/>
          </ac:spMkLst>
        </pc:spChg>
        <pc:spChg chg="add mod">
          <ac:chgData name="Angelica Figueroa Valenzuela" userId="a2cd5d85-95a5-4b1f-b1f7-0a6e2418b13c" providerId="ADAL" clId="{FEB99B7E-E7EF-4130-8990-0E5DBE1D29D3}" dt="2022-11-23T02:40:27.256" v="2238" actId="6549"/>
          <ac:spMkLst>
            <pc:docMk/>
            <pc:sldMk cId="2625877194" sldId="292"/>
            <ac:spMk id="13" creationId="{7B64E7DC-D020-410A-C34A-D0E56FAD9541}"/>
          </ac:spMkLst>
        </pc:spChg>
        <pc:spChg chg="add mod">
          <ac:chgData name="Angelica Figueroa Valenzuela" userId="a2cd5d85-95a5-4b1f-b1f7-0a6e2418b13c" providerId="ADAL" clId="{FEB99B7E-E7EF-4130-8990-0E5DBE1D29D3}" dt="2022-11-23T02:44:29.730" v="2385" actId="20577"/>
          <ac:spMkLst>
            <pc:docMk/>
            <pc:sldMk cId="2625877194" sldId="292"/>
            <ac:spMk id="14" creationId="{5C434A56-94A5-62E5-BD3E-6D5EB93ECEC3}"/>
          </ac:spMkLst>
        </pc:spChg>
        <pc:spChg chg="mod">
          <ac:chgData name="Angelica Figueroa Valenzuela" userId="a2cd5d85-95a5-4b1f-b1f7-0a6e2418b13c" providerId="ADAL" clId="{FEB99B7E-E7EF-4130-8990-0E5DBE1D29D3}" dt="2022-11-23T13:06:00.699" v="3152" actId="403"/>
          <ac:spMkLst>
            <pc:docMk/>
            <pc:sldMk cId="2625877194" sldId="292"/>
            <ac:spMk id="16" creationId="{A09D5651-BCD0-805F-AB92-477BBBDB84EF}"/>
          </ac:spMkLst>
        </pc:spChg>
        <pc:spChg chg="mod">
          <ac:chgData name="Angelica Figueroa Valenzuela" userId="a2cd5d85-95a5-4b1f-b1f7-0a6e2418b13c" providerId="ADAL" clId="{FEB99B7E-E7EF-4130-8990-0E5DBE1D29D3}" dt="2022-11-23T02:44:45" v="2389" actId="14100"/>
          <ac:spMkLst>
            <pc:docMk/>
            <pc:sldMk cId="2625877194" sldId="292"/>
            <ac:spMk id="17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44:41.595" v="2388" actId="14100"/>
          <ac:spMkLst>
            <pc:docMk/>
            <pc:sldMk cId="2625877194" sldId="292"/>
            <ac:spMk id="19" creationId="{00000000-0000-0000-0000-000000000000}"/>
          </ac:spMkLst>
        </pc:spChg>
        <pc:spChg chg="del mod">
          <ac:chgData name="Angelica Figueroa Valenzuela" userId="a2cd5d85-95a5-4b1f-b1f7-0a6e2418b13c" providerId="ADAL" clId="{FEB99B7E-E7EF-4130-8990-0E5DBE1D29D3}" dt="2022-11-23T02:35:26.461" v="2029" actId="478"/>
          <ac:spMkLst>
            <pc:docMk/>
            <pc:sldMk cId="2625877194" sldId="292"/>
            <ac:spMk id="20" creationId="{00000000-0000-0000-0000-000000000000}"/>
          </ac:spMkLst>
        </pc:spChg>
        <pc:spChg chg="del mod">
          <ac:chgData name="Angelica Figueroa Valenzuela" userId="a2cd5d85-95a5-4b1f-b1f7-0a6e2418b13c" providerId="ADAL" clId="{FEB99B7E-E7EF-4130-8990-0E5DBE1D29D3}" dt="2022-11-23T02:35:26.461" v="2029" actId="478"/>
          <ac:spMkLst>
            <pc:docMk/>
            <pc:sldMk cId="2625877194" sldId="292"/>
            <ac:spMk id="21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26:14.211" v="1461" actId="478"/>
          <ac:spMkLst>
            <pc:docMk/>
            <pc:sldMk cId="2625877194" sldId="292"/>
            <ac:spMk id="25" creationId="{6189FAB1-8ABF-8E72-6488-EE9B8C93DEAF}"/>
          </ac:spMkLst>
        </pc:spChg>
        <pc:grpChg chg="add mod">
          <ac:chgData name="Angelica Figueroa Valenzuela" userId="a2cd5d85-95a5-4b1f-b1f7-0a6e2418b13c" providerId="ADAL" clId="{FEB99B7E-E7EF-4130-8990-0E5DBE1D29D3}" dt="2022-11-23T02:25:25.730" v="1451"/>
          <ac:grpSpMkLst>
            <pc:docMk/>
            <pc:sldMk cId="2625877194" sldId="292"/>
            <ac:grpSpMk id="3" creationId="{F7D3307D-F0CD-072B-8F56-7937F8A22D04}"/>
          </ac:grpSpMkLst>
        </pc:grpChg>
        <pc:graphicFrameChg chg="add mod modGraphic">
          <ac:chgData name="Angelica Figueroa Valenzuela" userId="a2cd5d85-95a5-4b1f-b1f7-0a6e2418b13c" providerId="ADAL" clId="{FEB99B7E-E7EF-4130-8990-0E5DBE1D29D3}" dt="2022-11-23T02:38:09.497" v="2074" actId="14100"/>
          <ac:graphicFrameMkLst>
            <pc:docMk/>
            <pc:sldMk cId="2625877194" sldId="292"/>
            <ac:graphicFrameMk id="8" creationId="{6625A119-693B-4356-1DCC-355C67410DBE}"/>
          </ac:graphicFrameMkLst>
        </pc:graphicFrameChg>
        <pc:graphicFrameChg chg="add del mod modGraphic">
          <ac:chgData name="Angelica Figueroa Valenzuela" userId="a2cd5d85-95a5-4b1f-b1f7-0a6e2418b13c" providerId="ADAL" clId="{FEB99B7E-E7EF-4130-8990-0E5DBE1D29D3}" dt="2022-11-23T02:37:56.984" v="2073" actId="14100"/>
          <ac:graphicFrameMkLst>
            <pc:docMk/>
            <pc:sldMk cId="2625877194" sldId="292"/>
            <ac:graphicFrameMk id="9" creationId="{AD3DA3BB-1415-F6B4-EDD6-BA9C29618328}"/>
          </ac:graphicFrameMkLst>
        </pc:graphicFrameChg>
        <pc:picChg chg="add del mod">
          <ac:chgData name="Angelica Figueroa Valenzuela" userId="a2cd5d85-95a5-4b1f-b1f7-0a6e2418b13c" providerId="ADAL" clId="{FEB99B7E-E7EF-4130-8990-0E5DBE1D29D3}" dt="2022-11-23T02:42:11.575" v="2256" actId="21"/>
          <ac:picMkLst>
            <pc:docMk/>
            <pc:sldMk cId="2625877194" sldId="292"/>
            <ac:picMk id="12" creationId="{25D8BDE7-9A52-4BFE-EB31-B2D57E35B88F}"/>
          </ac:picMkLst>
        </pc:picChg>
        <pc:picChg chg="del mod">
          <ac:chgData name="Angelica Figueroa Valenzuela" userId="a2cd5d85-95a5-4b1f-b1f7-0a6e2418b13c" providerId="ADAL" clId="{FEB99B7E-E7EF-4130-8990-0E5DBE1D29D3}" dt="2022-11-23T02:37:06.527" v="2041" actId="478"/>
          <ac:picMkLst>
            <pc:docMk/>
            <pc:sldMk cId="2625877194" sldId="292"/>
            <ac:picMk id="18" creationId="{00000000-0000-0000-0000-000000000000}"/>
          </ac:picMkLst>
        </pc:picChg>
      </pc:sldChg>
      <pc:sldChg chg="addSp delSp modSp mod modClrScheme chgLayout">
        <pc:chgData name="Angelica Figueroa Valenzuela" userId="a2cd5d85-95a5-4b1f-b1f7-0a6e2418b13c" providerId="ADAL" clId="{FEB99B7E-E7EF-4130-8990-0E5DBE1D29D3}" dt="2022-11-23T13:06:07.560" v="3158" actId="1036"/>
        <pc:sldMkLst>
          <pc:docMk/>
          <pc:sldMk cId="1733148843" sldId="293"/>
        </pc:sldMkLst>
        <pc:spChg chg="add mod">
          <ac:chgData name="Angelica Figueroa Valenzuela" userId="a2cd5d85-95a5-4b1f-b1f7-0a6e2418b13c" providerId="ADAL" clId="{FEB99B7E-E7EF-4130-8990-0E5DBE1D29D3}" dt="2022-11-23T02:47:54.900" v="2433" actId="1076"/>
          <ac:spMkLst>
            <pc:docMk/>
            <pc:sldMk cId="1733148843" sldId="293"/>
            <ac:spMk id="2" creationId="{584FCC9B-F1A2-1D7C-40E5-12CD95EB668D}"/>
          </ac:spMkLst>
        </pc:spChg>
        <pc:spChg chg="add del mod">
          <ac:chgData name="Angelica Figueroa Valenzuela" userId="a2cd5d85-95a5-4b1f-b1f7-0a6e2418b13c" providerId="ADAL" clId="{FEB99B7E-E7EF-4130-8990-0E5DBE1D29D3}" dt="2022-11-23T02:45:50.533" v="2403" actId="478"/>
          <ac:spMkLst>
            <pc:docMk/>
            <pc:sldMk cId="1733148843" sldId="293"/>
            <ac:spMk id="4" creationId="{B8D591A7-AE47-B911-B708-6ED648E68A54}"/>
          </ac:spMkLst>
        </pc:spChg>
        <pc:spChg chg="del">
          <ac:chgData name="Angelica Figueroa Valenzuela" userId="a2cd5d85-95a5-4b1f-b1f7-0a6e2418b13c" providerId="ADAL" clId="{FEB99B7E-E7EF-4130-8990-0E5DBE1D29D3}" dt="2022-11-23T02:45:16.314" v="2397" actId="478"/>
          <ac:spMkLst>
            <pc:docMk/>
            <pc:sldMk cId="1733148843" sldId="293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45:26.024" v="2398"/>
          <ac:spMkLst>
            <pc:docMk/>
            <pc:sldMk cId="1733148843" sldId="293"/>
            <ac:spMk id="7" creationId="{389C52F2-0838-802A-FA39-A08F71D953DF}"/>
          </ac:spMkLst>
        </pc:spChg>
        <pc:spChg chg="mod">
          <ac:chgData name="Angelica Figueroa Valenzuela" userId="a2cd5d85-95a5-4b1f-b1f7-0a6e2418b13c" providerId="ADAL" clId="{FEB99B7E-E7EF-4130-8990-0E5DBE1D29D3}" dt="2022-11-23T02:45:26.024" v="2398"/>
          <ac:spMkLst>
            <pc:docMk/>
            <pc:sldMk cId="1733148843" sldId="293"/>
            <ac:spMk id="8" creationId="{17AFE796-6063-50D5-A957-6BAA1CBE3342}"/>
          </ac:spMkLst>
        </pc:spChg>
        <pc:spChg chg="add mod">
          <ac:chgData name="Angelica Figueroa Valenzuela" userId="a2cd5d85-95a5-4b1f-b1f7-0a6e2418b13c" providerId="ADAL" clId="{FEB99B7E-E7EF-4130-8990-0E5DBE1D29D3}" dt="2022-11-23T02:48:16.090" v="2437" actId="14100"/>
          <ac:spMkLst>
            <pc:docMk/>
            <pc:sldMk cId="1733148843" sldId="293"/>
            <ac:spMk id="9" creationId="{1A600704-CD41-FE02-CFF1-58B0B0F623FD}"/>
          </ac:spMkLst>
        </pc:spChg>
        <pc:spChg chg="mod">
          <ac:chgData name="Angelica Figueroa Valenzuela" userId="a2cd5d85-95a5-4b1f-b1f7-0a6e2418b13c" providerId="ADAL" clId="{FEB99B7E-E7EF-4130-8990-0E5DBE1D29D3}" dt="2022-11-23T02:45:12.882" v="2396" actId="1076"/>
          <ac:spMkLst>
            <pc:docMk/>
            <pc:sldMk cId="1733148843" sldId="293"/>
            <ac:spMk id="1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48:58.749" v="2492" actId="14100"/>
          <ac:spMkLst>
            <pc:docMk/>
            <pc:sldMk cId="1733148843" sldId="293"/>
            <ac:spMk id="11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48:47.856" v="2478" actId="1036"/>
          <ac:spMkLst>
            <pc:docMk/>
            <pc:sldMk cId="1733148843" sldId="293"/>
            <ac:spMk id="1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6:07.560" v="3158" actId="1036"/>
          <ac:spMkLst>
            <pc:docMk/>
            <pc:sldMk cId="1733148843" sldId="293"/>
            <ac:spMk id="16" creationId="{A09D5651-BCD0-805F-AB92-477BBBDB84EF}"/>
          </ac:spMkLst>
        </pc:spChg>
        <pc:spChg chg="mod">
          <ac:chgData name="Angelica Figueroa Valenzuela" userId="a2cd5d85-95a5-4b1f-b1f7-0a6e2418b13c" providerId="ADAL" clId="{FEB99B7E-E7EF-4130-8990-0E5DBE1D29D3}" dt="2022-11-23T02:45:51.049" v="2404"/>
          <ac:spMkLst>
            <pc:docMk/>
            <pc:sldMk cId="1733148843" sldId="293"/>
            <ac:spMk id="18" creationId="{5166D270-3036-4A67-1738-6D02BF92ED09}"/>
          </ac:spMkLst>
        </pc:spChg>
        <pc:spChg chg="mod">
          <ac:chgData name="Angelica Figueroa Valenzuela" userId="a2cd5d85-95a5-4b1f-b1f7-0a6e2418b13c" providerId="ADAL" clId="{FEB99B7E-E7EF-4130-8990-0E5DBE1D29D3}" dt="2022-11-23T02:45:51.049" v="2404"/>
          <ac:spMkLst>
            <pc:docMk/>
            <pc:sldMk cId="1733148843" sldId="293"/>
            <ac:spMk id="19" creationId="{A6F4EE8A-BAA4-1F2B-9D21-669DEF95E072}"/>
          </ac:spMkLst>
        </pc:spChg>
        <pc:spChg chg="add mod">
          <ac:chgData name="Angelica Figueroa Valenzuela" userId="a2cd5d85-95a5-4b1f-b1f7-0a6e2418b13c" providerId="ADAL" clId="{FEB99B7E-E7EF-4130-8990-0E5DBE1D29D3}" dt="2022-11-23T02:49:07.257" v="2498" actId="1036"/>
          <ac:spMkLst>
            <pc:docMk/>
            <pc:sldMk cId="1733148843" sldId="293"/>
            <ac:spMk id="21" creationId="{9FEDAC04-A96D-4EA2-C144-01E641A06E35}"/>
          </ac:spMkLst>
        </pc:spChg>
        <pc:spChg chg="del mod">
          <ac:chgData name="Angelica Figueroa Valenzuela" userId="a2cd5d85-95a5-4b1f-b1f7-0a6e2418b13c" providerId="ADAL" clId="{FEB99B7E-E7EF-4130-8990-0E5DBE1D29D3}" dt="2022-11-23T02:46:12.121" v="2410" actId="478"/>
          <ac:spMkLst>
            <pc:docMk/>
            <pc:sldMk cId="1733148843" sldId="293"/>
            <ac:spMk id="22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42:19.407" v="2258" actId="478"/>
          <ac:spMkLst>
            <pc:docMk/>
            <pc:sldMk cId="1733148843" sldId="293"/>
            <ac:spMk id="23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46:03.193" v="2407" actId="478"/>
          <ac:spMkLst>
            <pc:docMk/>
            <pc:sldMk cId="1733148843" sldId="293"/>
            <ac:spMk id="25" creationId="{6189FAB1-8ABF-8E72-6488-EE9B8C93DEAF}"/>
          </ac:spMkLst>
        </pc:spChg>
        <pc:grpChg chg="add del mod">
          <ac:chgData name="Angelica Figueroa Valenzuela" userId="a2cd5d85-95a5-4b1f-b1f7-0a6e2418b13c" providerId="ADAL" clId="{FEB99B7E-E7EF-4130-8990-0E5DBE1D29D3}" dt="2022-11-23T02:45:50.533" v="2403" actId="478"/>
          <ac:grpSpMkLst>
            <pc:docMk/>
            <pc:sldMk cId="1733148843" sldId="293"/>
            <ac:grpSpMk id="6" creationId="{E3C70F0A-0D7A-812E-6C81-6BF0968BFBFC}"/>
          </ac:grpSpMkLst>
        </pc:grpChg>
        <pc:grpChg chg="add mod">
          <ac:chgData name="Angelica Figueroa Valenzuela" userId="a2cd5d85-95a5-4b1f-b1f7-0a6e2418b13c" providerId="ADAL" clId="{FEB99B7E-E7EF-4130-8990-0E5DBE1D29D3}" dt="2022-11-23T02:45:51.049" v="2404"/>
          <ac:grpSpMkLst>
            <pc:docMk/>
            <pc:sldMk cId="1733148843" sldId="293"/>
            <ac:grpSpMk id="17" creationId="{6EA71553-67EC-4653-8D05-26FF63A98847}"/>
          </ac:grpSpMkLst>
        </pc:grpChg>
        <pc:picChg chg="add mod">
          <ac:chgData name="Angelica Figueroa Valenzuela" userId="a2cd5d85-95a5-4b1f-b1f7-0a6e2418b13c" providerId="ADAL" clId="{FEB99B7E-E7EF-4130-8990-0E5DBE1D29D3}" dt="2022-11-23T02:47:54.900" v="2433" actId="1076"/>
          <ac:picMkLst>
            <pc:docMk/>
            <pc:sldMk cId="1733148843" sldId="293"/>
            <ac:picMk id="3" creationId="{820964C0-A79F-E21D-E318-6E4C3D9B5F46}"/>
          </ac:picMkLst>
        </pc:picChg>
        <pc:picChg chg="mod">
          <ac:chgData name="Angelica Figueroa Valenzuela" userId="a2cd5d85-95a5-4b1f-b1f7-0a6e2418b13c" providerId="ADAL" clId="{FEB99B7E-E7EF-4130-8990-0E5DBE1D29D3}" dt="2022-11-23T02:48:53.205" v="2490" actId="1037"/>
          <ac:picMkLst>
            <pc:docMk/>
            <pc:sldMk cId="1733148843" sldId="293"/>
            <ac:picMk id="13" creationId="{00000000-0000-0000-0000-000000000000}"/>
          </ac:picMkLst>
        </pc:picChg>
        <pc:picChg chg="mod">
          <ac:chgData name="Angelica Figueroa Valenzuela" userId="a2cd5d85-95a5-4b1f-b1f7-0a6e2418b13c" providerId="ADAL" clId="{FEB99B7E-E7EF-4130-8990-0E5DBE1D29D3}" dt="2022-11-23T02:48:47.856" v="2478" actId="1036"/>
          <ac:picMkLst>
            <pc:docMk/>
            <pc:sldMk cId="1733148843" sldId="293"/>
            <ac:picMk id="14" creationId="{00000000-0000-0000-0000-000000000000}"/>
          </ac:picMkLst>
        </pc:picChg>
        <pc:picChg chg="del mod">
          <ac:chgData name="Angelica Figueroa Valenzuela" userId="a2cd5d85-95a5-4b1f-b1f7-0a6e2418b13c" providerId="ADAL" clId="{FEB99B7E-E7EF-4130-8990-0E5DBE1D29D3}" dt="2022-11-23T02:46:12.121" v="2410" actId="478"/>
          <ac:picMkLst>
            <pc:docMk/>
            <pc:sldMk cId="1733148843" sldId="293"/>
            <ac:picMk id="15" creationId="{00000000-0000-0000-0000-000000000000}"/>
          </ac:picMkLst>
        </pc:picChg>
        <pc:picChg chg="add mod">
          <ac:chgData name="Angelica Figueroa Valenzuela" userId="a2cd5d85-95a5-4b1f-b1f7-0a6e2418b13c" providerId="ADAL" clId="{FEB99B7E-E7EF-4130-8990-0E5DBE1D29D3}" dt="2022-11-23T02:49:07.257" v="2498" actId="1036"/>
          <ac:picMkLst>
            <pc:docMk/>
            <pc:sldMk cId="1733148843" sldId="293"/>
            <ac:picMk id="20" creationId="{93A9767B-9285-CBA0-8DF4-2534218B12D3}"/>
          </ac:picMkLst>
        </pc:picChg>
        <pc:picChg chg="del">
          <ac:chgData name="Angelica Figueroa Valenzuela" userId="a2cd5d85-95a5-4b1f-b1f7-0a6e2418b13c" providerId="ADAL" clId="{FEB99B7E-E7EF-4130-8990-0E5DBE1D29D3}" dt="2022-11-23T02:42:19.407" v="2258" actId="478"/>
          <ac:picMkLst>
            <pc:docMk/>
            <pc:sldMk cId="1733148843" sldId="293"/>
            <ac:picMk id="24" creationId="{00000000-0000-0000-0000-000000000000}"/>
          </ac:picMkLst>
        </pc:picChg>
      </pc:sldChg>
      <pc:sldChg chg="addSp delSp modSp mod modClrScheme chgLayout">
        <pc:chgData name="Angelica Figueroa Valenzuela" userId="a2cd5d85-95a5-4b1f-b1f7-0a6e2418b13c" providerId="ADAL" clId="{FEB99B7E-E7EF-4130-8990-0E5DBE1D29D3}" dt="2022-11-23T13:06:34.587" v="3249" actId="6549"/>
        <pc:sldMkLst>
          <pc:docMk/>
          <pc:sldMk cId="3592734041" sldId="294"/>
        </pc:sldMkLst>
        <pc:spChg chg="add mod">
          <ac:chgData name="Angelica Figueroa Valenzuela" userId="a2cd5d85-95a5-4b1f-b1f7-0a6e2418b13c" providerId="ADAL" clId="{FEB99B7E-E7EF-4130-8990-0E5DBE1D29D3}" dt="2022-11-23T02:49:31.237" v="2500" actId="14100"/>
          <ac:spMkLst>
            <pc:docMk/>
            <pc:sldMk cId="3592734041" sldId="294"/>
            <ac:spMk id="2" creationId="{7751DB67-846D-F0EF-B66D-3BFDFC1ABEB8}"/>
          </ac:spMkLst>
        </pc:spChg>
        <pc:spChg chg="mod">
          <ac:chgData name="Angelica Figueroa Valenzuela" userId="a2cd5d85-95a5-4b1f-b1f7-0a6e2418b13c" providerId="ADAL" clId="{FEB99B7E-E7EF-4130-8990-0E5DBE1D29D3}" dt="2022-11-23T02:45:42.655" v="2402"/>
          <ac:spMkLst>
            <pc:docMk/>
            <pc:sldMk cId="3592734041" sldId="294"/>
            <ac:spMk id="4" creationId="{40D617A3-484D-1BFD-44C7-0B2989D280A2}"/>
          </ac:spMkLst>
        </pc:spChg>
        <pc:spChg chg="del">
          <ac:chgData name="Angelica Figueroa Valenzuela" userId="a2cd5d85-95a5-4b1f-b1f7-0a6e2418b13c" providerId="ADAL" clId="{FEB99B7E-E7EF-4130-8990-0E5DBE1D29D3}" dt="2022-11-23T02:49:27.339" v="2499" actId="478"/>
          <ac:spMkLst>
            <pc:docMk/>
            <pc:sldMk cId="3592734041" sldId="294"/>
            <ac:spMk id="5" creationId="{00000000-0000-0000-0000-000000000000}"/>
          </ac:spMkLst>
        </pc:spChg>
        <pc:spChg chg="add mod">
          <ac:chgData name="Angelica Figueroa Valenzuela" userId="a2cd5d85-95a5-4b1f-b1f7-0a6e2418b13c" providerId="ADAL" clId="{FEB99B7E-E7EF-4130-8990-0E5DBE1D29D3}" dt="2022-11-23T13:06:34.587" v="3249" actId="6549"/>
          <ac:spMkLst>
            <pc:docMk/>
            <pc:sldMk cId="3592734041" sldId="294"/>
            <ac:spMk id="5" creationId="{EB874A90-083A-8A5B-AAE7-2017D0A1C87D}"/>
          </ac:spMkLst>
        </pc:spChg>
        <pc:spChg chg="mod">
          <ac:chgData name="Angelica Figueroa Valenzuela" userId="a2cd5d85-95a5-4b1f-b1f7-0a6e2418b13c" providerId="ADAL" clId="{FEB99B7E-E7EF-4130-8990-0E5DBE1D29D3}" dt="2022-11-23T02:45:42.655" v="2402"/>
          <ac:spMkLst>
            <pc:docMk/>
            <pc:sldMk cId="3592734041" sldId="294"/>
            <ac:spMk id="6" creationId="{2756DB59-1526-2D48-F9C5-B6DA7B090CEF}"/>
          </ac:spMkLst>
        </pc:spChg>
        <pc:spChg chg="add mod">
          <ac:chgData name="Angelica Figueroa Valenzuela" userId="a2cd5d85-95a5-4b1f-b1f7-0a6e2418b13c" providerId="ADAL" clId="{FEB99B7E-E7EF-4130-8990-0E5DBE1D29D3}" dt="2022-11-23T02:51:58.812" v="2594" actId="6549"/>
          <ac:spMkLst>
            <pc:docMk/>
            <pc:sldMk cId="3592734041" sldId="294"/>
            <ac:spMk id="7" creationId="{8B040380-5D20-D5BE-AE22-94D77EECCC01}"/>
          </ac:spMkLst>
        </pc:spChg>
        <pc:spChg chg="add mod">
          <ac:chgData name="Angelica Figueroa Valenzuela" userId="a2cd5d85-95a5-4b1f-b1f7-0a6e2418b13c" providerId="ADAL" clId="{FEB99B7E-E7EF-4130-8990-0E5DBE1D29D3}" dt="2022-11-23T02:51:03.737" v="2543" actId="20577"/>
          <ac:spMkLst>
            <pc:docMk/>
            <pc:sldMk cId="3592734041" sldId="294"/>
            <ac:spMk id="8" creationId="{BAD48E8F-FE57-425F-12D8-D51C3865E820}"/>
          </ac:spMkLst>
        </pc:spChg>
        <pc:spChg chg="add mod">
          <ac:chgData name="Angelica Figueroa Valenzuela" userId="a2cd5d85-95a5-4b1f-b1f7-0a6e2418b13c" providerId="ADAL" clId="{FEB99B7E-E7EF-4130-8990-0E5DBE1D29D3}" dt="2022-11-23T02:51:21.051" v="2569" actId="6549"/>
          <ac:spMkLst>
            <pc:docMk/>
            <pc:sldMk cId="3592734041" sldId="294"/>
            <ac:spMk id="9" creationId="{85BB1938-0DC6-7750-2E7B-7532EF230CDB}"/>
          </ac:spMkLst>
        </pc:spChg>
        <pc:spChg chg="add mod">
          <ac:chgData name="Angelica Figueroa Valenzuela" userId="a2cd5d85-95a5-4b1f-b1f7-0a6e2418b13c" providerId="ADAL" clId="{FEB99B7E-E7EF-4130-8990-0E5DBE1D29D3}" dt="2022-11-23T02:51:45.295" v="2590" actId="313"/>
          <ac:spMkLst>
            <pc:docMk/>
            <pc:sldMk cId="3592734041" sldId="294"/>
            <ac:spMk id="10" creationId="{2C5C065D-6675-AC39-E879-89E430A4FDBB}"/>
          </ac:spMkLst>
        </pc:spChg>
        <pc:spChg chg="mod">
          <ac:chgData name="Angelica Figueroa Valenzuela" userId="a2cd5d85-95a5-4b1f-b1f7-0a6e2418b13c" providerId="ADAL" clId="{FEB99B7E-E7EF-4130-8990-0E5DBE1D29D3}" dt="2022-11-23T02:50:04.595" v="2503"/>
          <ac:spMkLst>
            <pc:docMk/>
            <pc:sldMk cId="3592734041" sldId="294"/>
            <ac:spMk id="17" creationId="{00000000-0000-0000-0000-000000000000}"/>
          </ac:spMkLst>
        </pc:spChg>
        <pc:spChg chg="del mod">
          <ac:chgData name="Angelica Figueroa Valenzuela" userId="a2cd5d85-95a5-4b1f-b1f7-0a6e2418b13c" providerId="ADAL" clId="{FEB99B7E-E7EF-4130-8990-0E5DBE1D29D3}" dt="2022-11-23T02:51:48.543" v="2591" actId="478"/>
          <ac:spMkLst>
            <pc:docMk/>
            <pc:sldMk cId="3592734041" sldId="294"/>
            <ac:spMk id="20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2:45:42.655" v="2402"/>
          <ac:grpSpMkLst>
            <pc:docMk/>
            <pc:sldMk cId="3592734041" sldId="294"/>
            <ac:grpSpMk id="3" creationId="{EE14DE38-0E98-E81E-3A2C-498DE33F3DD1}"/>
          </ac:grpSpMkLst>
        </pc:grpChg>
        <pc:picChg chg="mod">
          <ac:chgData name="Angelica Figueroa Valenzuela" userId="a2cd5d85-95a5-4b1f-b1f7-0a6e2418b13c" providerId="ADAL" clId="{FEB99B7E-E7EF-4130-8990-0E5DBE1D29D3}" dt="2022-11-23T02:51:52.970" v="2592" actId="1076"/>
          <ac:picMkLst>
            <pc:docMk/>
            <pc:sldMk cId="3592734041" sldId="294"/>
            <ac:picMk id="18" creationId="{00000000-0000-0000-0000-000000000000}"/>
          </ac:picMkLst>
        </pc:picChg>
        <pc:picChg chg="mod">
          <ac:chgData name="Angelica Figueroa Valenzuela" userId="a2cd5d85-95a5-4b1f-b1f7-0a6e2418b13c" providerId="ADAL" clId="{FEB99B7E-E7EF-4130-8990-0E5DBE1D29D3}" dt="2022-11-23T02:51:52.970" v="2592" actId="1076"/>
          <ac:picMkLst>
            <pc:docMk/>
            <pc:sldMk cId="3592734041" sldId="294"/>
            <ac:picMk id="19" creationId="{00000000-0000-0000-0000-000000000000}"/>
          </ac:picMkLst>
        </pc:picChg>
      </pc:sldChg>
      <pc:sldChg chg="addSp delSp modSp mod modClrScheme chgLayout">
        <pc:chgData name="Angelica Figueroa Valenzuela" userId="a2cd5d85-95a5-4b1f-b1f7-0a6e2418b13c" providerId="ADAL" clId="{FEB99B7E-E7EF-4130-8990-0E5DBE1D29D3}" dt="2022-11-23T13:06:40.854" v="3250" actId="403"/>
        <pc:sldMkLst>
          <pc:docMk/>
          <pc:sldMk cId="325261900" sldId="295"/>
        </pc:sldMkLst>
        <pc:spChg chg="add del mod">
          <ac:chgData name="Angelica Figueroa Valenzuela" userId="a2cd5d85-95a5-4b1f-b1f7-0a6e2418b13c" providerId="ADAL" clId="{FEB99B7E-E7EF-4130-8990-0E5DBE1D29D3}" dt="2022-11-23T02:54:20.755" v="2599" actId="478"/>
          <ac:spMkLst>
            <pc:docMk/>
            <pc:sldMk cId="325261900" sldId="295"/>
            <ac:spMk id="2" creationId="{1684B41F-7B1C-C67E-A023-88466147FFBA}"/>
          </ac:spMkLst>
        </pc:spChg>
        <pc:spChg chg="mod">
          <ac:chgData name="Angelica Figueroa Valenzuela" userId="a2cd5d85-95a5-4b1f-b1f7-0a6e2418b13c" providerId="ADAL" clId="{FEB99B7E-E7EF-4130-8990-0E5DBE1D29D3}" dt="2022-11-23T02:54:05.040" v="2596"/>
          <ac:spMkLst>
            <pc:docMk/>
            <pc:sldMk cId="325261900" sldId="295"/>
            <ac:spMk id="4" creationId="{E235D22A-5965-FC98-5071-AFDCFAC68274}"/>
          </ac:spMkLst>
        </pc:spChg>
        <pc:spChg chg="mod">
          <ac:chgData name="Angelica Figueroa Valenzuela" userId="a2cd5d85-95a5-4b1f-b1f7-0a6e2418b13c" providerId="ADAL" clId="{FEB99B7E-E7EF-4130-8990-0E5DBE1D29D3}" dt="2022-11-23T02:54:05.040" v="2596"/>
          <ac:spMkLst>
            <pc:docMk/>
            <pc:sldMk cId="325261900" sldId="295"/>
            <ac:spMk id="5" creationId="{DBB12CE2-01E9-6169-FCF1-B759193F7206}"/>
          </ac:spMkLst>
        </pc:spChg>
        <pc:spChg chg="add mod">
          <ac:chgData name="Angelica Figueroa Valenzuela" userId="a2cd5d85-95a5-4b1f-b1f7-0a6e2418b13c" providerId="ADAL" clId="{FEB99B7E-E7EF-4130-8990-0E5DBE1D29D3}" dt="2022-11-23T02:54:59.102" v="2606" actId="1076"/>
          <ac:spMkLst>
            <pc:docMk/>
            <pc:sldMk cId="325261900" sldId="295"/>
            <ac:spMk id="6" creationId="{BB12DE38-75DB-90AF-A3AA-0F7534F47E25}"/>
          </ac:spMkLst>
        </pc:spChg>
        <pc:spChg chg="mod">
          <ac:chgData name="Angelica Figueroa Valenzuela" userId="a2cd5d85-95a5-4b1f-b1f7-0a6e2418b13c" providerId="ADAL" clId="{FEB99B7E-E7EF-4130-8990-0E5DBE1D29D3}" dt="2022-11-23T02:54:40.772" v="2602" actId="14100"/>
          <ac:spMkLst>
            <pc:docMk/>
            <pc:sldMk cId="325261900" sldId="295"/>
            <ac:spMk id="1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11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13" creationId="{00000000-0000-0000-0000-000000000000}"/>
          </ac:spMkLst>
        </pc:spChg>
        <pc:spChg chg="del mod">
          <ac:chgData name="Angelica Figueroa Valenzuela" userId="a2cd5d85-95a5-4b1f-b1f7-0a6e2418b13c" providerId="ADAL" clId="{FEB99B7E-E7EF-4130-8990-0E5DBE1D29D3}" dt="2022-11-23T02:54:48.075" v="2604" actId="478"/>
          <ac:spMkLst>
            <pc:docMk/>
            <pc:sldMk cId="325261900" sldId="295"/>
            <ac:spMk id="14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1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6:40.854" v="3250" actId="403"/>
          <ac:spMkLst>
            <pc:docMk/>
            <pc:sldMk cId="325261900" sldId="295"/>
            <ac:spMk id="16" creationId="{A09D5651-BCD0-805F-AB92-477BBBDB84EF}"/>
          </ac:spMkLst>
        </pc:spChg>
        <pc:spChg chg="mod">
          <ac:chgData name="Angelica Figueroa Valenzuela" userId="a2cd5d85-95a5-4b1f-b1f7-0a6e2418b13c" providerId="ADAL" clId="{FEB99B7E-E7EF-4130-8990-0E5DBE1D29D3}" dt="2022-11-23T02:55:49.653" v="2617" actId="207"/>
          <ac:spMkLst>
            <pc:docMk/>
            <pc:sldMk cId="325261900" sldId="295"/>
            <ac:spMk id="2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23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6:03.469" v="2619" actId="207"/>
          <ac:spMkLst>
            <pc:docMk/>
            <pc:sldMk cId="325261900" sldId="295"/>
            <ac:spMk id="27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54.992" v="2618" actId="207"/>
          <ac:spMkLst>
            <pc:docMk/>
            <pc:sldMk cId="325261900" sldId="295"/>
            <ac:spMk id="28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6:12.115" v="2624" actId="20577"/>
          <ac:spMkLst>
            <pc:docMk/>
            <pc:sldMk cId="325261900" sldId="295"/>
            <ac:spMk id="29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30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5:17.703" v="2607" actId="207"/>
          <ac:spMkLst>
            <pc:docMk/>
            <pc:sldMk cId="325261900" sldId="295"/>
            <ac:spMk id="39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7:33.322" v="2789" actId="14100"/>
          <ac:spMkLst>
            <pc:docMk/>
            <pc:sldMk cId="325261900" sldId="295"/>
            <ac:spMk id="62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2:54:05.040" v="2596"/>
          <ac:grpSpMkLst>
            <pc:docMk/>
            <pc:sldMk cId="325261900" sldId="295"/>
            <ac:grpSpMk id="3" creationId="{1BE574FD-2D80-7B34-9A6F-C56D83498D47}"/>
          </ac:grpSpMkLst>
        </pc:grpChg>
      </pc:sldChg>
      <pc:sldChg chg="addSp delSp modSp del mod modClrScheme chgLayout">
        <pc:chgData name="Angelica Figueroa Valenzuela" userId="a2cd5d85-95a5-4b1f-b1f7-0a6e2418b13c" providerId="ADAL" clId="{FEB99B7E-E7EF-4130-8990-0E5DBE1D29D3}" dt="2022-11-23T03:00:24.703" v="2838" actId="47"/>
        <pc:sldMkLst>
          <pc:docMk/>
          <pc:sldMk cId="3040386804" sldId="296"/>
        </pc:sldMkLst>
        <pc:spChg chg="add del mod">
          <ac:chgData name="Angelica Figueroa Valenzuela" userId="a2cd5d85-95a5-4b1f-b1f7-0a6e2418b13c" providerId="ADAL" clId="{FEB99B7E-E7EF-4130-8990-0E5DBE1D29D3}" dt="2022-11-23T02:57:58.353" v="2792"/>
          <ac:spMkLst>
            <pc:docMk/>
            <pc:sldMk cId="3040386804" sldId="296"/>
            <ac:spMk id="2" creationId="{17147B5C-3FB7-CE05-0826-482BDE678761}"/>
          </ac:spMkLst>
        </pc:spChg>
        <pc:spChg chg="mod">
          <ac:chgData name="Angelica Figueroa Valenzuela" userId="a2cd5d85-95a5-4b1f-b1f7-0a6e2418b13c" providerId="ADAL" clId="{FEB99B7E-E7EF-4130-8990-0E5DBE1D29D3}" dt="2022-11-23T02:58:02.399" v="2793"/>
          <ac:spMkLst>
            <pc:docMk/>
            <pc:sldMk cId="3040386804" sldId="296"/>
            <ac:spMk id="4" creationId="{155D84A3-DBB6-3C10-4EE8-8FAA00B4A5F4}"/>
          </ac:spMkLst>
        </pc:spChg>
        <pc:spChg chg="del">
          <ac:chgData name="Angelica Figueroa Valenzuela" userId="a2cd5d85-95a5-4b1f-b1f7-0a6e2418b13c" providerId="ADAL" clId="{FEB99B7E-E7EF-4130-8990-0E5DBE1D29D3}" dt="2022-11-23T02:58:04.079" v="2794" actId="478"/>
          <ac:spMkLst>
            <pc:docMk/>
            <pc:sldMk cId="3040386804" sldId="296"/>
            <ac:spMk id="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58:02.399" v="2793"/>
          <ac:spMkLst>
            <pc:docMk/>
            <pc:sldMk cId="3040386804" sldId="296"/>
            <ac:spMk id="6" creationId="{34594A9A-22CD-0120-BE05-E88AE506CBFA}"/>
          </ac:spMkLst>
        </pc:spChg>
        <pc:spChg chg="add mod">
          <ac:chgData name="Angelica Figueroa Valenzuela" userId="a2cd5d85-95a5-4b1f-b1f7-0a6e2418b13c" providerId="ADAL" clId="{FEB99B7E-E7EF-4130-8990-0E5DBE1D29D3}" dt="2022-11-23T02:58:39.428" v="2822" actId="1036"/>
          <ac:spMkLst>
            <pc:docMk/>
            <pc:sldMk cId="3040386804" sldId="296"/>
            <ac:spMk id="7" creationId="{B8B755E1-76C6-999F-C071-1CF3AE5E6F33}"/>
          </ac:spMkLst>
        </pc:spChg>
        <pc:spChg chg="del mod">
          <ac:chgData name="Angelica Figueroa Valenzuela" userId="a2cd5d85-95a5-4b1f-b1f7-0a6e2418b13c" providerId="ADAL" clId="{FEB99B7E-E7EF-4130-8990-0E5DBE1D29D3}" dt="2022-11-23T02:59:25.988" v="2837" actId="478"/>
          <ac:spMkLst>
            <pc:docMk/>
            <pc:sldMk cId="3040386804" sldId="296"/>
            <ac:spMk id="16" creationId="{A09D5651-BCD0-805F-AB92-477BBBDB84EF}"/>
          </ac:spMkLst>
        </pc:spChg>
        <pc:grpChg chg="add mod">
          <ac:chgData name="Angelica Figueroa Valenzuela" userId="a2cd5d85-95a5-4b1f-b1f7-0a6e2418b13c" providerId="ADAL" clId="{FEB99B7E-E7EF-4130-8990-0E5DBE1D29D3}" dt="2022-11-23T02:58:02.399" v="2793"/>
          <ac:grpSpMkLst>
            <pc:docMk/>
            <pc:sldMk cId="3040386804" sldId="296"/>
            <ac:grpSpMk id="3" creationId="{B5AA0FB5-DAB8-3FC7-76C0-D16E4A6138D1}"/>
          </ac:grpSpMkLst>
        </pc:grpChg>
      </pc:sldChg>
      <pc:sldChg chg="addSp delSp modSp mod ord modClrScheme chgLayout">
        <pc:chgData name="Angelica Figueroa Valenzuela" userId="a2cd5d85-95a5-4b1f-b1f7-0a6e2418b13c" providerId="ADAL" clId="{FEB99B7E-E7EF-4130-8990-0E5DBE1D29D3}" dt="2022-11-23T13:16:46.305" v="3476" actId="2084"/>
        <pc:sldMkLst>
          <pc:docMk/>
          <pc:sldMk cId="982063605" sldId="297"/>
        </pc:sldMkLst>
        <pc:spChg chg="add mod">
          <ac:chgData name="Angelica Figueroa Valenzuela" userId="a2cd5d85-95a5-4b1f-b1f7-0a6e2418b13c" providerId="ADAL" clId="{FEB99B7E-E7EF-4130-8990-0E5DBE1D29D3}" dt="2022-11-23T13:07:14.275" v="3254" actId="403"/>
          <ac:spMkLst>
            <pc:docMk/>
            <pc:sldMk cId="982063605" sldId="297"/>
            <ac:spMk id="2" creationId="{3A7544BF-6BFA-CD99-B52C-0406CEC5359F}"/>
          </ac:spMkLst>
        </pc:spChg>
        <pc:spChg chg="mod">
          <ac:chgData name="Angelica Figueroa Valenzuela" userId="a2cd5d85-95a5-4b1f-b1f7-0a6e2418b13c" providerId="ADAL" clId="{FEB99B7E-E7EF-4130-8990-0E5DBE1D29D3}" dt="2022-11-23T02:58:52.012" v="2825"/>
          <ac:spMkLst>
            <pc:docMk/>
            <pc:sldMk cId="982063605" sldId="297"/>
            <ac:spMk id="4" creationId="{2B7876A9-D5CC-3890-3B02-B96ABC041980}"/>
          </ac:spMkLst>
        </pc:spChg>
        <pc:spChg chg="mod">
          <ac:chgData name="Angelica Figueroa Valenzuela" userId="a2cd5d85-95a5-4b1f-b1f7-0a6e2418b13c" providerId="ADAL" clId="{FEB99B7E-E7EF-4130-8990-0E5DBE1D29D3}" dt="2022-11-23T02:58:52.012" v="2825"/>
          <ac:spMkLst>
            <pc:docMk/>
            <pc:sldMk cId="982063605" sldId="297"/>
            <ac:spMk id="5" creationId="{397B0F13-E9E5-6AF2-8ECA-41D6AEA0AC46}"/>
          </ac:spMkLst>
        </pc:spChg>
        <pc:spChg chg="mod">
          <ac:chgData name="Angelica Figueroa Valenzuela" userId="a2cd5d85-95a5-4b1f-b1f7-0a6e2418b13c" providerId="ADAL" clId="{FEB99B7E-E7EF-4130-8990-0E5DBE1D29D3}" dt="2022-11-23T13:16:40.312" v="3475" actId="207"/>
          <ac:spMkLst>
            <pc:docMk/>
            <pc:sldMk cId="982063605" sldId="297"/>
            <ac:spMk id="15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58:34.346" v="2797" actId="21"/>
          <ac:spMkLst>
            <pc:docMk/>
            <pc:sldMk cId="982063605" sldId="297"/>
            <ac:spMk id="16" creationId="{A09D5651-BCD0-805F-AB92-477BBBDB84EF}"/>
          </ac:spMkLst>
        </pc:spChg>
        <pc:spChg chg="mod">
          <ac:chgData name="Angelica Figueroa Valenzuela" userId="a2cd5d85-95a5-4b1f-b1f7-0a6e2418b13c" providerId="ADAL" clId="{FEB99B7E-E7EF-4130-8990-0E5DBE1D29D3}" dt="2022-11-23T02:59:06.634" v="2828" actId="108"/>
          <ac:spMkLst>
            <pc:docMk/>
            <pc:sldMk cId="982063605" sldId="297"/>
            <ac:spMk id="17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3:21:48.160" v="3006" actId="207"/>
          <ac:spMkLst>
            <pc:docMk/>
            <pc:sldMk cId="982063605" sldId="297"/>
            <ac:spMk id="18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3:21:48.160" v="3006" actId="207"/>
          <ac:spMkLst>
            <pc:docMk/>
            <pc:sldMk cId="982063605" sldId="297"/>
            <ac:spMk id="20" creationId="{00000000-0000-0000-0000-000000000000}"/>
          </ac:spMkLst>
        </pc:spChg>
        <pc:grpChg chg="add mod">
          <ac:chgData name="Angelica Figueroa Valenzuela" userId="a2cd5d85-95a5-4b1f-b1f7-0a6e2418b13c" providerId="ADAL" clId="{FEB99B7E-E7EF-4130-8990-0E5DBE1D29D3}" dt="2022-11-23T02:58:52.012" v="2825"/>
          <ac:grpSpMkLst>
            <pc:docMk/>
            <pc:sldMk cId="982063605" sldId="297"/>
            <ac:grpSpMk id="3" creationId="{45A6212D-739D-5ED3-C1E5-2DB974152840}"/>
          </ac:grpSpMkLst>
        </pc:grpChg>
        <pc:graphicFrameChg chg="modGraphic">
          <ac:chgData name="Angelica Figueroa Valenzuela" userId="a2cd5d85-95a5-4b1f-b1f7-0a6e2418b13c" providerId="ADAL" clId="{FEB99B7E-E7EF-4130-8990-0E5DBE1D29D3}" dt="2022-11-23T13:16:46.305" v="3476" actId="2084"/>
          <ac:graphicFrameMkLst>
            <pc:docMk/>
            <pc:sldMk cId="982063605" sldId="297"/>
            <ac:graphicFrameMk id="19" creationId="{00000000-0000-0000-0000-000000000000}"/>
          </ac:graphicFrameMkLst>
        </pc:graphicFrameChg>
      </pc:sldChg>
      <pc:sldChg chg="del mod ord chgLayout">
        <pc:chgData name="Angelica Figueroa Valenzuela" userId="a2cd5d85-95a5-4b1f-b1f7-0a6e2418b13c" providerId="ADAL" clId="{FEB99B7E-E7EF-4130-8990-0E5DBE1D29D3}" dt="2022-11-23T03:20:39.250" v="3004" actId="47"/>
        <pc:sldMkLst>
          <pc:docMk/>
          <pc:sldMk cId="3715518230" sldId="298"/>
        </pc:sldMkLst>
      </pc:sldChg>
      <pc:sldChg chg="addSp delSp modSp mod modClrScheme chgLayout">
        <pc:chgData name="Angelica Figueroa Valenzuela" userId="a2cd5d85-95a5-4b1f-b1f7-0a6e2418b13c" providerId="ADAL" clId="{FEB99B7E-E7EF-4130-8990-0E5DBE1D29D3}" dt="2022-11-23T13:17:03.657" v="3479" actId="207"/>
        <pc:sldMkLst>
          <pc:docMk/>
          <pc:sldMk cId="1414850265" sldId="299"/>
        </pc:sldMkLst>
        <pc:spChg chg="add del mod">
          <ac:chgData name="Angelica Figueroa Valenzuela" userId="a2cd5d85-95a5-4b1f-b1f7-0a6e2418b13c" providerId="ADAL" clId="{FEB99B7E-E7EF-4130-8990-0E5DBE1D29D3}" dt="2022-11-23T03:22:06.119" v="3028"/>
          <ac:spMkLst>
            <pc:docMk/>
            <pc:sldMk cId="1414850265" sldId="299"/>
            <ac:spMk id="2" creationId="{A918B710-E582-A310-757A-7746DC584B48}"/>
          </ac:spMkLst>
        </pc:spChg>
        <pc:spChg chg="mod">
          <ac:chgData name="Angelica Figueroa Valenzuela" userId="a2cd5d85-95a5-4b1f-b1f7-0a6e2418b13c" providerId="ADAL" clId="{FEB99B7E-E7EF-4130-8990-0E5DBE1D29D3}" dt="2022-11-23T03:22:17.752" v="3029"/>
          <ac:spMkLst>
            <pc:docMk/>
            <pc:sldMk cId="1414850265" sldId="299"/>
            <ac:spMk id="4" creationId="{A4441364-04A6-EFB3-A913-010E40D5DED5}"/>
          </ac:spMkLst>
        </pc:spChg>
        <pc:spChg chg="mod">
          <ac:chgData name="Angelica Figueroa Valenzuela" userId="a2cd5d85-95a5-4b1f-b1f7-0a6e2418b13c" providerId="ADAL" clId="{FEB99B7E-E7EF-4130-8990-0E5DBE1D29D3}" dt="2022-11-23T03:22:17.752" v="3029"/>
          <ac:spMkLst>
            <pc:docMk/>
            <pc:sldMk cId="1414850265" sldId="299"/>
            <ac:spMk id="5" creationId="{D1E5D6C8-E802-1120-B1CB-266CACEBCDFC}"/>
          </ac:spMkLst>
        </pc:spChg>
        <pc:spChg chg="mod">
          <ac:chgData name="Angelica Figueroa Valenzuela" userId="a2cd5d85-95a5-4b1f-b1f7-0a6e2418b13c" providerId="ADAL" clId="{FEB99B7E-E7EF-4130-8990-0E5DBE1D29D3}" dt="2022-11-23T03:22:36.049" v="3033" actId="1076"/>
          <ac:spMkLst>
            <pc:docMk/>
            <pc:sldMk cId="1414850265" sldId="299"/>
            <ac:spMk id="9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7:19.601" v="3255" actId="403"/>
          <ac:spMkLst>
            <pc:docMk/>
            <pc:sldMk cId="1414850265" sldId="299"/>
            <ac:spMk id="16" creationId="{A09D5651-BCD0-805F-AB92-477BBBDB84EF}"/>
          </ac:spMkLst>
        </pc:spChg>
        <pc:grpChg chg="add mod">
          <ac:chgData name="Angelica Figueroa Valenzuela" userId="a2cd5d85-95a5-4b1f-b1f7-0a6e2418b13c" providerId="ADAL" clId="{FEB99B7E-E7EF-4130-8990-0E5DBE1D29D3}" dt="2022-11-23T03:22:17.752" v="3029"/>
          <ac:grpSpMkLst>
            <pc:docMk/>
            <pc:sldMk cId="1414850265" sldId="299"/>
            <ac:grpSpMk id="3" creationId="{C417DD9B-693C-ECF6-6F19-B04EED9699E2}"/>
          </ac:grpSpMkLst>
        </pc:grpChg>
        <pc:graphicFrameChg chg="mod modGraphic">
          <ac:chgData name="Angelica Figueroa Valenzuela" userId="a2cd5d85-95a5-4b1f-b1f7-0a6e2418b13c" providerId="ADAL" clId="{FEB99B7E-E7EF-4130-8990-0E5DBE1D29D3}" dt="2022-11-23T13:17:03.657" v="3479" actId="207"/>
          <ac:graphicFrameMkLst>
            <pc:docMk/>
            <pc:sldMk cId="1414850265" sldId="299"/>
            <ac:graphicFrameMk id="8" creationId="{00000000-0000-0000-0000-000000000000}"/>
          </ac:graphicFrameMkLst>
        </pc:graphicFrameChg>
      </pc:sldChg>
      <pc:sldChg chg="addSp modSp mod modClrScheme chgLayout">
        <pc:chgData name="Angelica Figueroa Valenzuela" userId="a2cd5d85-95a5-4b1f-b1f7-0a6e2418b13c" providerId="ADAL" clId="{FEB99B7E-E7EF-4130-8990-0E5DBE1D29D3}" dt="2022-11-23T13:07:24.316" v="3256" actId="403"/>
        <pc:sldMkLst>
          <pc:docMk/>
          <pc:sldMk cId="360050509" sldId="300"/>
        </pc:sldMkLst>
        <pc:spChg chg="mod">
          <ac:chgData name="Angelica Figueroa Valenzuela" userId="a2cd5d85-95a5-4b1f-b1f7-0a6e2418b13c" providerId="ADAL" clId="{FEB99B7E-E7EF-4130-8990-0E5DBE1D29D3}" dt="2022-11-23T03:22:54.306" v="3036"/>
          <ac:spMkLst>
            <pc:docMk/>
            <pc:sldMk cId="360050509" sldId="300"/>
            <ac:spMk id="3" creationId="{B0AF8AB5-0667-D838-6BFE-A65EBCF0190A}"/>
          </ac:spMkLst>
        </pc:spChg>
        <pc:spChg chg="mod">
          <ac:chgData name="Angelica Figueroa Valenzuela" userId="a2cd5d85-95a5-4b1f-b1f7-0a6e2418b13c" providerId="ADAL" clId="{FEB99B7E-E7EF-4130-8990-0E5DBE1D29D3}" dt="2022-11-23T03:22:54.306" v="3036"/>
          <ac:spMkLst>
            <pc:docMk/>
            <pc:sldMk cId="360050509" sldId="300"/>
            <ac:spMk id="4" creationId="{4EAA5B53-8171-85FB-635B-BA8C1CBB34DD}"/>
          </ac:spMkLst>
        </pc:spChg>
        <pc:spChg chg="mod">
          <ac:chgData name="Angelica Figueroa Valenzuela" userId="a2cd5d85-95a5-4b1f-b1f7-0a6e2418b13c" providerId="ADAL" clId="{FEB99B7E-E7EF-4130-8990-0E5DBE1D29D3}" dt="2022-11-23T03:23:16.744" v="3059" actId="1076"/>
          <ac:spMkLst>
            <pc:docMk/>
            <pc:sldMk cId="360050509" sldId="300"/>
            <ac:spMk id="5" creationId="{00000000-0000-0000-0000-000000000000}"/>
          </ac:spMkLst>
        </pc:spChg>
        <pc:spChg chg="add mod">
          <ac:chgData name="Angelica Figueroa Valenzuela" userId="a2cd5d85-95a5-4b1f-b1f7-0a6e2418b13c" providerId="ADAL" clId="{FEB99B7E-E7EF-4130-8990-0E5DBE1D29D3}" dt="2022-11-23T03:23:58.684" v="3063"/>
          <ac:spMkLst>
            <pc:docMk/>
            <pc:sldMk cId="360050509" sldId="300"/>
            <ac:spMk id="6" creationId="{68851256-FB0D-3C60-54A7-766720E33271}"/>
          </ac:spMkLst>
        </pc:spChg>
        <pc:spChg chg="mod">
          <ac:chgData name="Angelica Figueroa Valenzuela" userId="a2cd5d85-95a5-4b1f-b1f7-0a6e2418b13c" providerId="ADAL" clId="{FEB99B7E-E7EF-4130-8990-0E5DBE1D29D3}" dt="2022-11-23T13:07:24.316" v="3256" actId="403"/>
          <ac:spMkLst>
            <pc:docMk/>
            <pc:sldMk cId="360050509" sldId="300"/>
            <ac:spMk id="16" creationId="{A09D5651-BCD0-805F-AB92-477BBBDB84EF}"/>
          </ac:spMkLst>
        </pc:spChg>
        <pc:grpChg chg="add mod">
          <ac:chgData name="Angelica Figueroa Valenzuela" userId="a2cd5d85-95a5-4b1f-b1f7-0a6e2418b13c" providerId="ADAL" clId="{FEB99B7E-E7EF-4130-8990-0E5DBE1D29D3}" dt="2022-11-23T03:22:54.306" v="3036"/>
          <ac:grpSpMkLst>
            <pc:docMk/>
            <pc:sldMk cId="360050509" sldId="300"/>
            <ac:grpSpMk id="2" creationId="{C38C322E-0657-439D-33F9-9BC7657695C9}"/>
          </ac:grpSpMkLst>
        </pc:grpChg>
      </pc:sldChg>
      <pc:sldChg chg="addSp delSp modSp add mod">
        <pc:chgData name="Angelica Figueroa Valenzuela" userId="a2cd5d85-95a5-4b1f-b1f7-0a6e2418b13c" providerId="ADAL" clId="{FEB99B7E-E7EF-4130-8990-0E5DBE1D29D3}" dt="2022-11-23T13:00:14.143" v="3070" actId="207"/>
        <pc:sldMkLst>
          <pc:docMk/>
          <pc:sldMk cId="2908617244" sldId="301"/>
        </pc:sldMkLst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3" creationId="{BED55394-E898-CB27-B70F-0C9A473C4DE8}"/>
          </ac:spMkLst>
        </pc:spChg>
        <pc:spChg chg="mod">
          <ac:chgData name="Angelica Figueroa Valenzuela" userId="a2cd5d85-95a5-4b1f-b1f7-0a6e2418b13c" providerId="ADAL" clId="{FEB99B7E-E7EF-4130-8990-0E5DBE1D29D3}" dt="2022-11-23T01:59:33.258" v="562" actId="6549"/>
          <ac:spMkLst>
            <pc:docMk/>
            <pc:sldMk cId="2908617244" sldId="301"/>
            <ac:spMk id="6" creationId="{5FA227CF-CD3C-4444-7CD1-CA2A7C0D0ABE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9" creationId="{3687514C-586A-278D-F292-EE0ED51E8B6D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0" creationId="{2DFDA1FC-AB1D-5672-9A05-6EF323824AD8}"/>
          </ac:spMkLst>
        </pc:spChg>
        <pc:spChg chg="mod topLvl">
          <ac:chgData name="Angelica Figueroa Valenzuela" userId="a2cd5d85-95a5-4b1f-b1f7-0a6e2418b13c" providerId="ADAL" clId="{FEB99B7E-E7EF-4130-8990-0E5DBE1D29D3}" dt="2022-11-23T13:00:14.143" v="3070" actId="207"/>
          <ac:spMkLst>
            <pc:docMk/>
            <pc:sldMk cId="2908617244" sldId="301"/>
            <ac:spMk id="11" creationId="{B3927970-F368-029B-1E9E-2CBEC5B71963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2" creationId="{3CD95167-3C59-B3FB-D420-3628A073E9EB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3" creationId="{BC993EC7-2506-6867-A85E-56E51AF5C3AF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4" creationId="{01DB5CA5-0370-45F7-F879-F746396F59CD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5" creationId="{AB90E599-007C-8167-7161-FA906BD39EC0}"/>
          </ac:spMkLst>
        </pc:spChg>
        <pc:spChg chg="mod">
          <ac:chgData name="Angelica Figueroa Valenzuela" userId="a2cd5d85-95a5-4b1f-b1f7-0a6e2418b13c" providerId="ADAL" clId="{FEB99B7E-E7EF-4130-8990-0E5DBE1D29D3}" dt="2022-11-23T01:54:12.744" v="375" actId="6549"/>
          <ac:spMkLst>
            <pc:docMk/>
            <pc:sldMk cId="2908617244" sldId="301"/>
            <ac:spMk id="16" creationId="{A09D5651-BCD0-805F-AB92-477BBBDB84EF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7" creationId="{F7059BEA-C130-7E10-7839-EDE8CD4432B0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8" creationId="{1C49422C-4F49-0685-B0F3-091E9EED1568}"/>
          </ac:spMkLst>
        </pc:spChg>
        <pc:spChg chg="mod topLvl">
          <ac:chgData name="Angelica Figueroa Valenzuela" userId="a2cd5d85-95a5-4b1f-b1f7-0a6e2418b13c" providerId="ADAL" clId="{FEB99B7E-E7EF-4130-8990-0E5DBE1D29D3}" dt="2022-11-23T01:59:26.165" v="560" actId="165"/>
          <ac:spMkLst>
            <pc:docMk/>
            <pc:sldMk cId="2908617244" sldId="301"/>
            <ac:spMk id="19" creationId="{FA9453F9-4594-0ED2-5F20-30958DA96CB0}"/>
          </ac:spMkLst>
        </pc:spChg>
        <pc:spChg chg="del">
          <ac:chgData name="Angelica Figueroa Valenzuela" userId="a2cd5d85-95a5-4b1f-b1f7-0a6e2418b13c" providerId="ADAL" clId="{FEB99B7E-E7EF-4130-8990-0E5DBE1D29D3}" dt="2022-11-23T01:54:32.949" v="378" actId="478"/>
          <ac:spMkLst>
            <pc:docMk/>
            <pc:sldMk cId="2908617244" sldId="301"/>
            <ac:spMk id="22" creationId="{B89589A3-104C-3B6D-2B60-0B2311A5B587}"/>
          </ac:spMkLst>
        </pc:spChg>
        <pc:grpChg chg="add del mod">
          <ac:chgData name="Angelica Figueroa Valenzuela" userId="a2cd5d85-95a5-4b1f-b1f7-0a6e2418b13c" providerId="ADAL" clId="{FEB99B7E-E7EF-4130-8990-0E5DBE1D29D3}" dt="2022-11-23T01:59:26.165" v="560" actId="165"/>
          <ac:grpSpMkLst>
            <pc:docMk/>
            <pc:sldMk cId="2908617244" sldId="301"/>
            <ac:grpSpMk id="2" creationId="{D839E47F-BB71-AD10-BC48-C3DBF88BE003}"/>
          </ac:grpSpMkLst>
        </pc:grpChg>
        <pc:graphicFrameChg chg="del">
          <ac:chgData name="Angelica Figueroa Valenzuela" userId="a2cd5d85-95a5-4b1f-b1f7-0a6e2418b13c" providerId="ADAL" clId="{FEB99B7E-E7EF-4130-8990-0E5DBE1D29D3}" dt="2022-11-23T01:54:35.287" v="379" actId="478"/>
          <ac:graphicFrameMkLst>
            <pc:docMk/>
            <pc:sldMk cId="2908617244" sldId="301"/>
            <ac:graphicFrameMk id="26" creationId="{B9369ADA-45AE-5E05-6BCC-DD786F04BA83}"/>
          </ac:graphicFrameMkLst>
        </pc:graphicFrameChg>
        <pc:graphicFrameChg chg="del">
          <ac:chgData name="Angelica Figueroa Valenzuela" userId="a2cd5d85-95a5-4b1f-b1f7-0a6e2418b13c" providerId="ADAL" clId="{FEB99B7E-E7EF-4130-8990-0E5DBE1D29D3}" dt="2022-11-23T01:54:35.287" v="379" actId="478"/>
          <ac:graphicFrameMkLst>
            <pc:docMk/>
            <pc:sldMk cId="2908617244" sldId="301"/>
            <ac:graphicFrameMk id="27" creationId="{0FFF65B0-3ED4-ADBB-F1F6-9C16A5CF8C6C}"/>
          </ac:graphicFrameMkLst>
        </pc:graphicFrameChg>
      </pc:sldChg>
      <pc:sldChg chg="addSp delSp modSp add mod">
        <pc:chgData name="Angelica Figueroa Valenzuela" userId="a2cd5d85-95a5-4b1f-b1f7-0a6e2418b13c" providerId="ADAL" clId="{FEB99B7E-E7EF-4130-8990-0E5DBE1D29D3}" dt="2022-11-23T13:04:21.025" v="3148" actId="403"/>
        <pc:sldMkLst>
          <pc:docMk/>
          <pc:sldMk cId="3019948656" sldId="302"/>
        </pc:sldMkLst>
        <pc:spChg chg="del">
          <ac:chgData name="Angelica Figueroa Valenzuela" userId="a2cd5d85-95a5-4b1f-b1f7-0a6e2418b13c" providerId="ADAL" clId="{FEB99B7E-E7EF-4130-8990-0E5DBE1D29D3}" dt="2022-11-23T02:10:11.820" v="840" actId="478"/>
          <ac:spMkLst>
            <pc:docMk/>
            <pc:sldMk cId="3019948656" sldId="302"/>
            <ac:spMk id="2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02:11:19.849" v="1079" actId="14100"/>
          <ac:spMkLst>
            <pc:docMk/>
            <pc:sldMk cId="3019948656" sldId="302"/>
            <ac:spMk id="3" creationId="{C3F8E0F6-8F1B-A9A5-6425-7455F9D92CDB}"/>
          </ac:spMkLst>
        </pc:spChg>
        <pc:spChg chg="mod">
          <ac:chgData name="Angelica Figueroa Valenzuela" userId="a2cd5d85-95a5-4b1f-b1f7-0a6e2418b13c" providerId="ADAL" clId="{FEB99B7E-E7EF-4130-8990-0E5DBE1D29D3}" dt="2022-11-23T02:11:23.136" v="1080" actId="1076"/>
          <ac:spMkLst>
            <pc:docMk/>
            <pc:sldMk cId="3019948656" sldId="302"/>
            <ac:spMk id="6" creationId="{5FA227CF-CD3C-4444-7CD1-CA2A7C0D0ABE}"/>
          </ac:spMkLst>
        </pc:spChg>
        <pc:spChg chg="add del mod">
          <ac:chgData name="Angelica Figueroa Valenzuela" userId="a2cd5d85-95a5-4b1f-b1f7-0a6e2418b13c" providerId="ADAL" clId="{FEB99B7E-E7EF-4130-8990-0E5DBE1D29D3}" dt="2022-11-23T13:03:56.344" v="3147" actId="478"/>
          <ac:spMkLst>
            <pc:docMk/>
            <pc:sldMk cId="3019948656" sldId="302"/>
            <ac:spMk id="11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10:11.820" v="840" actId="478"/>
          <ac:spMkLst>
            <pc:docMk/>
            <pc:sldMk cId="3019948656" sldId="302"/>
            <ac:spMk id="12" creationId="{00000000-0000-0000-0000-000000000000}"/>
          </ac:spMkLst>
        </pc:spChg>
        <pc:spChg chg="del">
          <ac:chgData name="Angelica Figueroa Valenzuela" userId="a2cd5d85-95a5-4b1f-b1f7-0a6e2418b13c" providerId="ADAL" clId="{FEB99B7E-E7EF-4130-8990-0E5DBE1D29D3}" dt="2022-11-23T02:10:11.820" v="840" actId="478"/>
          <ac:spMkLst>
            <pc:docMk/>
            <pc:sldMk cId="3019948656" sldId="302"/>
            <ac:spMk id="15" creationId="{00000000-0000-0000-0000-000000000000}"/>
          </ac:spMkLst>
        </pc:spChg>
        <pc:spChg chg="mod">
          <ac:chgData name="Angelica Figueroa Valenzuela" userId="a2cd5d85-95a5-4b1f-b1f7-0a6e2418b13c" providerId="ADAL" clId="{FEB99B7E-E7EF-4130-8990-0E5DBE1D29D3}" dt="2022-11-23T13:04:21.025" v="3148" actId="403"/>
          <ac:spMkLst>
            <pc:docMk/>
            <pc:sldMk cId="3019948656" sldId="302"/>
            <ac:spMk id="16" creationId="{A09D5651-BCD0-805F-AB92-477BBBDB84EF}"/>
          </ac:spMkLst>
        </pc:spChg>
        <pc:picChg chg="add del mod">
          <ac:chgData name="Angelica Figueroa Valenzuela" userId="a2cd5d85-95a5-4b1f-b1f7-0a6e2418b13c" providerId="ADAL" clId="{FEB99B7E-E7EF-4130-8990-0E5DBE1D29D3}" dt="2022-11-23T13:03:56.344" v="3147" actId="478"/>
          <ac:picMkLst>
            <pc:docMk/>
            <pc:sldMk cId="3019948656" sldId="302"/>
            <ac:picMk id="10" creationId="{00000000-0000-0000-0000-000000000000}"/>
          </ac:picMkLst>
        </pc:picChg>
        <pc:picChg chg="del">
          <ac:chgData name="Angelica Figueroa Valenzuela" userId="a2cd5d85-95a5-4b1f-b1f7-0a6e2418b13c" providerId="ADAL" clId="{FEB99B7E-E7EF-4130-8990-0E5DBE1D29D3}" dt="2022-11-23T02:10:16.275" v="841" actId="478"/>
          <ac:picMkLst>
            <pc:docMk/>
            <pc:sldMk cId="3019948656" sldId="302"/>
            <ac:picMk id="13" creationId="{00000000-0000-0000-0000-000000000000}"/>
          </ac:picMkLst>
        </pc:picChg>
      </pc:sldChg>
      <pc:sldChg chg="new del">
        <pc:chgData name="Angelica Figueroa Valenzuela" userId="a2cd5d85-95a5-4b1f-b1f7-0a6e2418b13c" providerId="ADAL" clId="{FEB99B7E-E7EF-4130-8990-0E5DBE1D29D3}" dt="2022-11-23T03:24:01.837" v="3064" actId="47"/>
        <pc:sldMkLst>
          <pc:docMk/>
          <pc:sldMk cId="3888867609" sldId="303"/>
        </pc:sldMkLst>
      </pc:sldChg>
      <pc:sldChg chg="addSp delSp modSp new mod">
        <pc:chgData name="Angelica Figueroa Valenzuela" userId="a2cd5d85-95a5-4b1f-b1f7-0a6e2418b13c" providerId="ADAL" clId="{FEB99B7E-E7EF-4130-8990-0E5DBE1D29D3}" dt="2022-11-23T13:06:48.674" v="3251" actId="403"/>
        <pc:sldMkLst>
          <pc:docMk/>
          <pc:sldMk cId="1829128598" sldId="304"/>
        </pc:sldMkLst>
        <pc:spChg chg="add mod">
          <ac:chgData name="Angelica Figueroa Valenzuela" userId="a2cd5d85-95a5-4b1f-b1f7-0a6e2418b13c" providerId="ADAL" clId="{FEB99B7E-E7EF-4130-8990-0E5DBE1D29D3}" dt="2022-11-23T13:06:48.674" v="3251" actId="403"/>
          <ac:spMkLst>
            <pc:docMk/>
            <pc:sldMk cId="1829128598" sldId="304"/>
            <ac:spMk id="2" creationId="{B1598452-C475-B132-C003-F208F88B7ED1}"/>
          </ac:spMkLst>
        </pc:spChg>
        <pc:spChg chg="add mod">
          <ac:chgData name="Angelica Figueroa Valenzuela" userId="a2cd5d85-95a5-4b1f-b1f7-0a6e2418b13c" providerId="ADAL" clId="{FEB99B7E-E7EF-4130-8990-0E5DBE1D29D3}" dt="2022-11-23T03:13:52.814" v="2861" actId="1036"/>
          <ac:spMkLst>
            <pc:docMk/>
            <pc:sldMk cId="1829128598" sldId="304"/>
            <ac:spMk id="4" creationId="{74C40BC4-2CC8-0738-52D2-3086636090DF}"/>
          </ac:spMkLst>
        </pc:spChg>
        <pc:spChg chg="add mod">
          <ac:chgData name="Angelica Figueroa Valenzuela" userId="a2cd5d85-95a5-4b1f-b1f7-0a6e2418b13c" providerId="ADAL" clId="{FEB99B7E-E7EF-4130-8990-0E5DBE1D29D3}" dt="2022-11-23T03:13:52.814" v="2861" actId="1036"/>
          <ac:spMkLst>
            <pc:docMk/>
            <pc:sldMk cId="1829128598" sldId="304"/>
            <ac:spMk id="8" creationId="{B4C4D1A2-788A-EC54-C46B-71F709B7FFFF}"/>
          </ac:spMkLst>
        </pc:spChg>
        <pc:spChg chg="add mod">
          <ac:chgData name="Angelica Figueroa Valenzuela" userId="a2cd5d85-95a5-4b1f-b1f7-0a6e2418b13c" providerId="ADAL" clId="{FEB99B7E-E7EF-4130-8990-0E5DBE1D29D3}" dt="2022-11-23T03:13:52.814" v="2861" actId="1036"/>
          <ac:spMkLst>
            <pc:docMk/>
            <pc:sldMk cId="1829128598" sldId="304"/>
            <ac:spMk id="11" creationId="{57590024-5A19-853C-560F-8DE0C49C1367}"/>
          </ac:spMkLst>
        </pc:spChg>
        <pc:spChg chg="add del mod">
          <ac:chgData name="Angelica Figueroa Valenzuela" userId="a2cd5d85-95a5-4b1f-b1f7-0a6e2418b13c" providerId="ADAL" clId="{FEB99B7E-E7EF-4130-8990-0E5DBE1D29D3}" dt="2022-11-23T03:20:18.531" v="3000" actId="21"/>
          <ac:spMkLst>
            <pc:docMk/>
            <pc:sldMk cId="1829128598" sldId="304"/>
            <ac:spMk id="13" creationId="{CF11C1AA-C2A7-A51A-817F-9A3F8FE44BF8}"/>
          </ac:spMkLst>
        </pc:spChg>
        <pc:spChg chg="mod">
          <ac:chgData name="Angelica Figueroa Valenzuela" userId="a2cd5d85-95a5-4b1f-b1f7-0a6e2418b13c" providerId="ADAL" clId="{FEB99B7E-E7EF-4130-8990-0E5DBE1D29D3}" dt="2022-11-23T03:13:26.123" v="2846"/>
          <ac:spMkLst>
            <pc:docMk/>
            <pc:sldMk cId="1829128598" sldId="304"/>
            <ac:spMk id="15" creationId="{9F9A8FDF-D05D-483E-DE27-DCD210BE1B41}"/>
          </ac:spMkLst>
        </pc:spChg>
        <pc:spChg chg="mod">
          <ac:chgData name="Angelica Figueroa Valenzuela" userId="a2cd5d85-95a5-4b1f-b1f7-0a6e2418b13c" providerId="ADAL" clId="{FEB99B7E-E7EF-4130-8990-0E5DBE1D29D3}" dt="2022-11-23T03:13:26.123" v="2846"/>
          <ac:spMkLst>
            <pc:docMk/>
            <pc:sldMk cId="1829128598" sldId="304"/>
            <ac:spMk id="16" creationId="{165CBCE9-52E9-5167-B691-161F85B738C0}"/>
          </ac:spMkLst>
        </pc:spChg>
        <pc:grpChg chg="add mod">
          <ac:chgData name="Angelica Figueroa Valenzuela" userId="a2cd5d85-95a5-4b1f-b1f7-0a6e2418b13c" providerId="ADAL" clId="{FEB99B7E-E7EF-4130-8990-0E5DBE1D29D3}" dt="2022-11-23T03:13:26.123" v="2846"/>
          <ac:grpSpMkLst>
            <pc:docMk/>
            <pc:sldMk cId="1829128598" sldId="304"/>
            <ac:grpSpMk id="14" creationId="{6CAD7576-0BA7-8F1B-BFC5-FCA42901942E}"/>
          </ac:grpSpMkLst>
        </pc:grpChg>
        <pc:graphicFrameChg chg="add mod modGraphic">
          <ac:chgData name="Angelica Figueroa Valenzuela" userId="a2cd5d85-95a5-4b1f-b1f7-0a6e2418b13c" providerId="ADAL" clId="{FEB99B7E-E7EF-4130-8990-0E5DBE1D29D3}" dt="2022-11-23T03:15:40.340" v="2891" actId="6549"/>
          <ac:graphicFrameMkLst>
            <pc:docMk/>
            <pc:sldMk cId="1829128598" sldId="304"/>
            <ac:graphicFrameMk id="3" creationId="{B90F0925-7AD4-D5AA-4A63-17A0991CB4B3}"/>
          </ac:graphicFrameMkLst>
        </pc:graphicFrame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5" creationId="{B6E02A9B-5229-3BB1-E0BB-6D5B0D674F4E}"/>
          </ac:cxnSpMkLst>
        </pc:cxn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6" creationId="{2785AD22-A46E-4186-83C0-1AB6CA893C3B}"/>
          </ac:cxnSpMkLst>
        </pc:cxn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7" creationId="{61AFF7E5-65D4-67E7-D221-B51374A23ED9}"/>
          </ac:cxnSpMkLst>
        </pc:cxn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9" creationId="{9E5F3C5F-9681-4965-EE34-85969F3DE7A8}"/>
          </ac:cxnSpMkLst>
        </pc:cxn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10" creationId="{7DDEF9E2-1A63-E9DF-4F2A-B094C0CE091D}"/>
          </ac:cxnSpMkLst>
        </pc:cxnChg>
        <pc:cxnChg chg="add mod">
          <ac:chgData name="Angelica Figueroa Valenzuela" userId="a2cd5d85-95a5-4b1f-b1f7-0a6e2418b13c" providerId="ADAL" clId="{FEB99B7E-E7EF-4130-8990-0E5DBE1D29D3}" dt="2022-11-23T03:13:52.814" v="2861" actId="1036"/>
          <ac:cxnSpMkLst>
            <pc:docMk/>
            <pc:sldMk cId="1829128598" sldId="304"/>
            <ac:cxnSpMk id="12" creationId="{71477794-69CC-E3D4-937B-4D7D256E6670}"/>
          </ac:cxnSpMkLst>
        </pc:cxnChg>
      </pc:sldChg>
      <pc:sldChg chg="addSp delSp modSp add mod">
        <pc:chgData name="Angelica Figueroa Valenzuela" userId="a2cd5d85-95a5-4b1f-b1f7-0a6e2418b13c" providerId="ADAL" clId="{FEB99B7E-E7EF-4130-8990-0E5DBE1D29D3}" dt="2022-11-23T13:07:04.056" v="3253" actId="255"/>
        <pc:sldMkLst>
          <pc:docMk/>
          <pc:sldMk cId="648868529" sldId="305"/>
        </pc:sldMkLst>
        <pc:spChg chg="mod">
          <ac:chgData name="Angelica Figueroa Valenzuela" userId="a2cd5d85-95a5-4b1f-b1f7-0a6e2418b13c" providerId="ADAL" clId="{FEB99B7E-E7EF-4130-8990-0E5DBE1D29D3}" dt="2022-11-23T13:06:54.829" v="3252" actId="403"/>
          <ac:spMkLst>
            <pc:docMk/>
            <pc:sldMk cId="648868529" sldId="305"/>
            <ac:spMk id="2" creationId="{B1598452-C475-B132-C003-F208F88B7ED1}"/>
          </ac:spMkLst>
        </pc:spChg>
        <pc:spChg chg="del">
          <ac:chgData name="Angelica Figueroa Valenzuela" userId="a2cd5d85-95a5-4b1f-b1f7-0a6e2418b13c" providerId="ADAL" clId="{FEB99B7E-E7EF-4130-8990-0E5DBE1D29D3}" dt="2022-11-23T03:17:23.322" v="2910" actId="478"/>
          <ac:spMkLst>
            <pc:docMk/>
            <pc:sldMk cId="648868529" sldId="305"/>
            <ac:spMk id="4" creationId="{74C40BC4-2CC8-0738-52D2-3086636090DF}"/>
          </ac:spMkLst>
        </pc:spChg>
        <pc:spChg chg="del">
          <ac:chgData name="Angelica Figueroa Valenzuela" userId="a2cd5d85-95a5-4b1f-b1f7-0a6e2418b13c" providerId="ADAL" clId="{FEB99B7E-E7EF-4130-8990-0E5DBE1D29D3}" dt="2022-11-23T03:17:23.322" v="2910" actId="478"/>
          <ac:spMkLst>
            <pc:docMk/>
            <pc:sldMk cId="648868529" sldId="305"/>
            <ac:spMk id="8" creationId="{B4C4D1A2-788A-EC54-C46B-71F709B7FFFF}"/>
          </ac:spMkLst>
        </pc:spChg>
        <pc:spChg chg="del">
          <ac:chgData name="Angelica Figueroa Valenzuela" userId="a2cd5d85-95a5-4b1f-b1f7-0a6e2418b13c" providerId="ADAL" clId="{FEB99B7E-E7EF-4130-8990-0E5DBE1D29D3}" dt="2022-11-23T03:17:23.322" v="2910" actId="478"/>
          <ac:spMkLst>
            <pc:docMk/>
            <pc:sldMk cId="648868529" sldId="305"/>
            <ac:spMk id="11" creationId="{57590024-5A19-853C-560F-8DE0C49C1367}"/>
          </ac:spMkLst>
        </pc:spChg>
        <pc:spChg chg="del">
          <ac:chgData name="Angelica Figueroa Valenzuela" userId="a2cd5d85-95a5-4b1f-b1f7-0a6e2418b13c" providerId="ADAL" clId="{FEB99B7E-E7EF-4130-8990-0E5DBE1D29D3}" dt="2022-11-23T03:20:22.864" v="3001" actId="478"/>
          <ac:spMkLst>
            <pc:docMk/>
            <pc:sldMk cId="648868529" sldId="305"/>
            <ac:spMk id="13" creationId="{CF11C1AA-C2A7-A51A-817F-9A3F8FE44BF8}"/>
          </ac:spMkLst>
        </pc:spChg>
        <pc:spChg chg="add mod">
          <ac:chgData name="Angelica Figueroa Valenzuela" userId="a2cd5d85-95a5-4b1f-b1f7-0a6e2418b13c" providerId="ADAL" clId="{FEB99B7E-E7EF-4130-8990-0E5DBE1D29D3}" dt="2022-11-23T13:07:04.056" v="3253" actId="255"/>
          <ac:spMkLst>
            <pc:docMk/>
            <pc:sldMk cId="648868529" sldId="305"/>
            <ac:spMk id="17" creationId="{5254001D-158D-529F-FD9D-9B0FFB879C6C}"/>
          </ac:spMkLst>
        </pc:spChg>
        <pc:graphicFrameChg chg="mod modGraphic">
          <ac:chgData name="Angelica Figueroa Valenzuela" userId="a2cd5d85-95a5-4b1f-b1f7-0a6e2418b13c" providerId="ADAL" clId="{FEB99B7E-E7EF-4130-8990-0E5DBE1D29D3}" dt="2022-11-23T03:19:47.707" v="2999"/>
          <ac:graphicFrameMkLst>
            <pc:docMk/>
            <pc:sldMk cId="648868529" sldId="305"/>
            <ac:graphicFrameMk id="3" creationId="{B90F0925-7AD4-D5AA-4A63-17A0991CB4B3}"/>
          </ac:graphicFrameMkLst>
        </pc:graphicFrameChg>
        <pc:cxnChg chg="del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5" creationId="{B6E02A9B-5229-3BB1-E0BB-6D5B0D674F4E}"/>
          </ac:cxnSpMkLst>
        </pc:cxnChg>
        <pc:cxnChg chg="del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6" creationId="{2785AD22-A46E-4186-83C0-1AB6CA893C3B}"/>
          </ac:cxnSpMkLst>
        </pc:cxnChg>
        <pc:cxnChg chg="del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7" creationId="{61AFF7E5-65D4-67E7-D221-B51374A23ED9}"/>
          </ac:cxnSpMkLst>
        </pc:cxnChg>
        <pc:cxnChg chg="del mod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9" creationId="{9E5F3C5F-9681-4965-EE34-85969F3DE7A8}"/>
          </ac:cxnSpMkLst>
        </pc:cxnChg>
        <pc:cxnChg chg="del mod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10" creationId="{7DDEF9E2-1A63-E9DF-4F2A-B094C0CE091D}"/>
          </ac:cxnSpMkLst>
        </pc:cxnChg>
        <pc:cxnChg chg="del">
          <ac:chgData name="Angelica Figueroa Valenzuela" userId="a2cd5d85-95a5-4b1f-b1f7-0a6e2418b13c" providerId="ADAL" clId="{FEB99B7E-E7EF-4130-8990-0E5DBE1D29D3}" dt="2022-11-23T03:17:23.322" v="2910" actId="478"/>
          <ac:cxnSpMkLst>
            <pc:docMk/>
            <pc:sldMk cId="648868529" sldId="305"/>
            <ac:cxnSpMk id="12" creationId="{71477794-69CC-E3D4-937B-4D7D256E6670}"/>
          </ac:cxnSpMkLst>
        </pc:cxnChg>
      </pc:sldChg>
      <pc:sldMasterChg chg="new mod addSldLayout">
        <pc:chgData name="Angelica Figueroa Valenzuela" userId="a2cd5d85-95a5-4b1f-b1f7-0a6e2418b13c" providerId="ADAL" clId="{FEB99B7E-E7EF-4130-8990-0E5DBE1D29D3}" dt="2022-11-23T01:38:23.496" v="4" actId="6938"/>
        <pc:sldMasterMkLst>
          <pc:docMk/>
          <pc:sldMasterMk cId="2486115205" sldId="2147483666"/>
        </pc:sldMasterMkLst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4184534068" sldId="2147483667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3783820453" sldId="2147483668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800281966" sldId="2147483669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495905522" sldId="2147483670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2664758343" sldId="2147483671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696785380" sldId="2147483672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2317827654" sldId="2147483673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1384018700" sldId="2147483674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3890029232" sldId="2147483675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3100586838" sldId="2147483676"/>
          </pc:sldLayoutMkLst>
        </pc:sldLayoutChg>
        <pc:sldLayoutChg chg="new replId">
          <pc:chgData name="Angelica Figueroa Valenzuela" userId="a2cd5d85-95a5-4b1f-b1f7-0a6e2418b13c" providerId="ADAL" clId="{FEB99B7E-E7EF-4130-8990-0E5DBE1D29D3}" dt="2022-11-23T01:38:23.496" v="4" actId="6938"/>
          <pc:sldLayoutMkLst>
            <pc:docMk/>
            <pc:sldMasterMk cId="2486115205" sldId="2147483666"/>
            <pc:sldLayoutMk cId="1514042681" sldId="2147483677"/>
          </pc:sldLayoutMkLst>
        </pc:sldLayoutChg>
      </pc:sldMasterChg>
    </pc:docChg>
  </pc:docChgLst>
  <pc:docChgLst>
    <pc:chgData name="Angelica Figueroa Valenzuela" userId="S::aifigueroav@minvu.cl::a2cd5d85-95a5-4b1f-b1f7-0a6e2418b13c" providerId="AD" clId="Web-{CD3FF971-D50B-6732-1FD0-8A250DBFB13F}"/>
    <pc:docChg chg="modSld">
      <pc:chgData name="Angelica Figueroa Valenzuela" userId="S::aifigueroav@minvu.cl::a2cd5d85-95a5-4b1f-b1f7-0a6e2418b13c" providerId="AD" clId="Web-{CD3FF971-D50B-6732-1FD0-8A250DBFB13F}" dt="2022-11-30T19:45:29.143" v="4"/>
      <pc:docMkLst>
        <pc:docMk/>
      </pc:docMkLst>
      <pc:sldChg chg="modSp">
        <pc:chgData name="Angelica Figueroa Valenzuela" userId="S::aifigueroav@minvu.cl::a2cd5d85-95a5-4b1f-b1f7-0a6e2418b13c" providerId="AD" clId="Web-{CD3FF971-D50B-6732-1FD0-8A250DBFB13F}" dt="2022-11-30T19:45:29.143" v="4"/>
        <pc:sldMkLst>
          <pc:docMk/>
          <pc:sldMk cId="648868529" sldId="305"/>
        </pc:sldMkLst>
        <pc:graphicFrameChg chg="mod modGraphic">
          <ac:chgData name="Angelica Figueroa Valenzuela" userId="S::aifigueroav@minvu.cl::a2cd5d85-95a5-4b1f-b1f7-0a6e2418b13c" providerId="AD" clId="Web-{CD3FF971-D50B-6732-1FD0-8A250DBFB13F}" dt="2022-11-30T19:45:29.143" v="4"/>
          <ac:graphicFrameMkLst>
            <pc:docMk/>
            <pc:sldMk cId="648868529" sldId="305"/>
            <ac:graphicFrameMk id="3" creationId="{B90F0925-7AD4-D5AA-4A63-17A0991CB4B3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1"/>
            <a:ext cx="3015139" cy="55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3850" tIns="51925" rIns="103850" bIns="519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41265" y="1"/>
            <a:ext cx="3015139" cy="55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3850" tIns="51925" rIns="103850" bIns="519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61925" y="1384300"/>
            <a:ext cx="6634163" cy="3732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95802" y="5324207"/>
            <a:ext cx="5566410" cy="4356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3850" tIns="51925" rIns="103850" bIns="519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10508205"/>
            <a:ext cx="3015139" cy="555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3850" tIns="51925" rIns="103850" bIns="519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41265" y="10508205"/>
            <a:ext cx="3015139" cy="555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3850" tIns="51925" rIns="103850" bIns="519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s-CL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3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C73F2-E561-441E-8EEF-6178FA0F65C6}" type="slidenum">
              <a:rPr lang="es-CL" smtClean="0"/>
              <a:t>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20970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s-CL" sz="13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s-CL" sz="13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649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205195-F65B-F24C-8FF9-4805C7E029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31156" y="473781"/>
            <a:ext cx="8929688" cy="8583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 i="0">
                <a:solidFill>
                  <a:srgbClr val="284A7C"/>
                </a:solidFill>
                <a:latin typeface="gobCL" pitchFamily="2" charset="77"/>
              </a:defRPr>
            </a:lvl1pPr>
          </a:lstStyle>
          <a:p>
            <a:pPr lvl="0"/>
            <a:r>
              <a:rPr lang="es-MX" dirty="0"/>
              <a:t>Título principal</a:t>
            </a:r>
            <a:endParaRPr lang="es-CL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8A58B9D-98DC-B04F-A624-2A53860FE3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89150" y="3346121"/>
            <a:ext cx="8472488" cy="1304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284A7C"/>
                </a:solidFill>
                <a:latin typeface="gobCL" pitchFamily="2" charset="77"/>
              </a:defRPr>
            </a:lvl1pPr>
          </a:lstStyle>
          <a:p>
            <a:pPr lvl="0"/>
            <a:r>
              <a:rPr lang="es-MX" dirty="0"/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6559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56D999-57CB-3390-4645-6B166EAFC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A28F8E-C653-210F-07AE-3475E462D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00D629-6022-3E25-3257-081FF7893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0AE8501-55EC-25FC-D503-24F016952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1C2842-5444-461B-4C30-14A43F65CC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F4F20E3-8B19-1657-2AB8-E6074A4D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221E982-1B9A-805B-F0CC-23F7B0AB6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80B198-8638-D69A-E5DA-0ACB62FE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6475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F882E3-BBD5-DFBE-A54D-336620DBE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0012B47-D451-4E24-8B82-02D7EF74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1AA348B-AA4F-CEA1-8FB6-3166AA433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6D2A32D-5F80-AA30-3120-C95209796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96785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05D1A33-4001-33E5-6208-441E9259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30ED5A-FE6E-69C8-7D85-869E42926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AE74EF8-D5EE-A0C4-0DF7-FD980033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17827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5FD8D3-BF6A-D0EF-49FC-EC6C77C5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18CCED-0420-E39E-A146-056A87EE1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D5167D1-8B65-60A4-2827-ED6A03E2F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6E373C-96B6-E0B6-25E8-2C50E331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010572-79B4-8870-DFF0-1741902E1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C62D143-7CB2-F317-C005-7129BA52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84018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C5ACE-53F5-2963-A569-F000FAFBD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EB87A83-F5C8-E2F4-A665-D49491D43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75D5D3-D940-2C41-0C4B-005D4949F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D9EAB1-CD94-DBAC-C017-CFC857E1A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7E8A82-593B-1632-9399-F0DC5AAB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031C1A-A48E-63C7-8D2A-533E1DF0D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90029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5A83B-B40D-EFFF-F93A-EFB345E4C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041D9A-1A83-57BC-DD09-2C9ABE1CF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715D9-508E-F12E-03D5-5368CF888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5C4499-BBC5-3EEA-9A27-59BE5F604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A03A99-276E-A75F-ADC1-D545FB91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00586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E4F095D-E460-0082-1819-734E946D96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47B92E4-99D7-45FB-8087-F5950CA27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BA78F5-CC87-6731-410D-DD146A7A1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C52708-3B86-B017-B8FE-A75732884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9EF5B1-32D2-BBFD-99B7-79BA127F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1404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205195-F65B-F24C-8FF9-4805C7E029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31156" y="473781"/>
            <a:ext cx="8929688" cy="8583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i="0">
                <a:solidFill>
                  <a:srgbClr val="284A7C"/>
                </a:solidFill>
                <a:latin typeface="gobCL" pitchFamily="2" charset="77"/>
              </a:defRPr>
            </a:lvl1pPr>
          </a:lstStyle>
          <a:p>
            <a:pPr lvl="0"/>
            <a:r>
              <a:rPr lang="es-MX" dirty="0"/>
              <a:t>Título principal</a:t>
            </a:r>
            <a:endParaRPr lang="es-CL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85DFEF9-7A32-EA48-A7C3-30089E3BDDBE}"/>
              </a:ext>
            </a:extLst>
          </p:cNvPr>
          <p:cNvGrpSpPr/>
          <p:nvPr userDrawn="1"/>
        </p:nvGrpSpPr>
        <p:grpSpPr>
          <a:xfrm>
            <a:off x="-71048" y="4921956"/>
            <a:ext cx="12334095" cy="2059789"/>
            <a:chOff x="247372" y="5159022"/>
            <a:chExt cx="12137524" cy="187916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B152BE47-8FCD-7044-A462-5EDE6172BB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7372" y="5159022"/>
              <a:ext cx="6288896" cy="1879168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BFFE2548-E39D-7946-BA45-3107AAC2BC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5159022"/>
              <a:ext cx="6288896" cy="18791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898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8F61A-DDB4-724A-8E44-DB195E512D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1579" y="729914"/>
            <a:ext cx="3818021" cy="1788696"/>
          </a:xfrm>
        </p:spPr>
        <p:txBody>
          <a:bodyPr anchor="t">
            <a:normAutofit/>
          </a:bodyPr>
          <a:lstStyle>
            <a:lvl1pPr algn="l">
              <a:defRPr sz="4000">
                <a:latin typeface="+mn-lt"/>
              </a:defRPr>
            </a:lvl1pPr>
          </a:lstStyle>
          <a:p>
            <a:r>
              <a:rPr lang="es-MX" dirty="0"/>
              <a:t>Título principal</a:t>
            </a:r>
            <a:endParaRPr lang="es-CL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CA510CE-A06E-F64E-9FC8-D5C51D723C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84403" y="729914"/>
            <a:ext cx="6706018" cy="5534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r>
              <a:rPr lang="es-ES" dirty="0"/>
              <a:t>Haga clic en el icono para agregar una imagen</a:t>
            </a:r>
            <a:endParaRPr lang="es-CL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9C10BB47-4A74-7E4C-812E-C55A87910F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663" y="2622550"/>
            <a:ext cx="3817937" cy="3216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s-MX" dirty="0"/>
              <a:t>Lorem Ipsum 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1F83FD-A76D-5749-9476-FBF58394B7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229" y="5337602"/>
            <a:ext cx="1612766" cy="142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75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88F61A-DDB4-724A-8E44-DB195E512D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6558" y="505324"/>
            <a:ext cx="8718884" cy="753981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s-MX" dirty="0"/>
              <a:t>Título principal</a:t>
            </a:r>
            <a:endParaRPr lang="es-CL" dirty="0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2FE8F4C0-ACBB-5441-8874-BFD6BA6C1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6558" y="1676234"/>
            <a:ext cx="2791327" cy="266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Haga clic en el icono para agregar una imagen</a:t>
            </a:r>
            <a:endParaRPr lang="es-CL" dirty="0"/>
          </a:p>
        </p:txBody>
      </p:sp>
      <p:sp>
        <p:nvSpPr>
          <p:cNvPr id="7" name="Marcador de posición de imagen 3">
            <a:extLst>
              <a:ext uri="{FF2B5EF4-FFF2-40B4-BE49-F238E27FC236}">
                <a16:creationId xmlns:a16="http://schemas.microsoft.com/office/drawing/2014/main" id="{A586DD2C-0602-264A-96EC-B148C16163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04347" y="1676234"/>
            <a:ext cx="2791327" cy="266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Haga clic en el icono para agregar una imagen</a:t>
            </a:r>
            <a:endParaRPr lang="es-CL" dirty="0"/>
          </a:p>
        </p:txBody>
      </p:sp>
      <p:sp>
        <p:nvSpPr>
          <p:cNvPr id="8" name="Marcador de posición de imagen 3">
            <a:extLst>
              <a:ext uri="{FF2B5EF4-FFF2-40B4-BE49-F238E27FC236}">
                <a16:creationId xmlns:a16="http://schemas.microsoft.com/office/drawing/2014/main" id="{5B45555A-95D6-5A4E-9A90-89ABE8813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64115" y="1676234"/>
            <a:ext cx="2791327" cy="266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Haga clic en el icono para agregar una imagen</a:t>
            </a:r>
            <a:endParaRPr lang="es-CL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BD48E9F5-EF6D-434D-AF37-349A023CD7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6725" y="5197808"/>
            <a:ext cx="2790825" cy="9860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Lorem Ipsum is simply dummy text of the printing and typesetting industry.</a:t>
            </a:r>
            <a:endParaRPr lang="es-CL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E8C9A057-59F2-754D-B6D0-9ACFBAA53B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36725" y="4604084"/>
            <a:ext cx="2790825" cy="4732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Proyecto</a:t>
            </a:r>
            <a:endParaRPr lang="es-CL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196386E9-9308-7649-BB00-1C3C20FC70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0556" y="5197808"/>
            <a:ext cx="2790825" cy="9860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Lorem Ipsum is simply dummy text of the printing and typesetting industry.</a:t>
            </a:r>
            <a:endParaRPr lang="es-CL" dirty="0"/>
          </a:p>
        </p:txBody>
      </p:sp>
      <p:sp>
        <p:nvSpPr>
          <p:cNvPr id="14" name="Marcador de texto 11">
            <a:extLst>
              <a:ext uri="{FF2B5EF4-FFF2-40B4-BE49-F238E27FC236}">
                <a16:creationId xmlns:a16="http://schemas.microsoft.com/office/drawing/2014/main" id="{E51F32FD-5B92-FF4E-9549-F47945FED9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0556" y="4604084"/>
            <a:ext cx="2790825" cy="4732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Proyecto</a:t>
            </a:r>
            <a:endParaRPr lang="es-CL" dirty="0"/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839F050C-A2AB-624C-B465-087D14E6D2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56261" y="5197808"/>
            <a:ext cx="2790825" cy="9860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Lorem Ipsum is simply dummy text of the printing and typesetting industry.</a:t>
            </a:r>
            <a:endParaRPr lang="es-CL" dirty="0"/>
          </a:p>
        </p:txBody>
      </p:sp>
      <p:sp>
        <p:nvSpPr>
          <p:cNvPr id="16" name="Marcador de texto 11">
            <a:extLst>
              <a:ext uri="{FF2B5EF4-FFF2-40B4-BE49-F238E27FC236}">
                <a16:creationId xmlns:a16="http://schemas.microsoft.com/office/drawing/2014/main" id="{2B2D1A8E-97E1-4843-A198-F018FC99112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56261" y="4604084"/>
            <a:ext cx="2790825" cy="4732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s-MX" dirty="0"/>
              <a:t>Proyecto</a:t>
            </a:r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129222-DA1B-8D4D-B8F5-48AF3D1504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609" y="5690810"/>
            <a:ext cx="1290507" cy="9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1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DB3199FB-1578-FF42-BDA1-0FF68EB4B92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5631" y="6096000"/>
            <a:ext cx="6725611" cy="328862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s-MX" dirty="0"/>
              <a:t>Cita o comentario</a:t>
            </a:r>
            <a:endParaRPr lang="es-CL" dirty="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2B61508F-4663-D54F-AA95-F5D6D82DA0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631" y="449181"/>
            <a:ext cx="10980737" cy="5373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7914913-8A82-3F4F-9DE2-8DF33D7DC3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777">
            <a:off x="11186405" y="5136593"/>
            <a:ext cx="6350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1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61C857-0EE8-865A-1678-0E16386DA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872C45-26AA-D04E-7B0A-77D1A9805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295F6C-5912-0CD2-D44F-B2B0CB20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0ECE2F-F5CB-D1F0-F9D3-B3E8D5DCC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A1F48B-6B17-A571-149F-E49FD881A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8453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560D4B-B172-7FB1-2A92-A108C2F86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5B82DE-1F7E-F059-FFF0-7EE521D56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61B45B-9057-DD36-698F-B34160772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11DF5C-5145-32EB-5FD1-3A9EB17D6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14B499-7F30-3B04-5ED8-B4504B90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83820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DB960A-DC04-3261-724F-4C9249FCB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29B04BB-5B3F-6205-DF0F-230078631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6432F2-C288-775D-8FA4-46A5B44B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F26EB9-39A0-9B02-4FBE-426B6B84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A9DBF5-027B-CCEA-F159-6C7D46154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0028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35BBE7-EB9A-2A4D-5550-BC7BB414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F098AB-3CC4-0834-4901-32717412C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F0BB1A4-0D32-0D35-D0CC-D46EA115A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B72EA2-9750-AA86-544F-15D1F11CF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89B12FE-4350-DC97-E6B9-F71A137E5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A9865C-4026-ADEA-C1CF-5BF5BCD5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9590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15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09A3A8D-553A-653D-655E-EEB4F4831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6058B6B-108A-8C0E-C2D4-E0C8E34E9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4C58FA-6B8F-AA2E-0BBE-F889E2FE2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2B11-877A-4B9B-BEFF-851A7E883CF7}" type="datetimeFigureOut">
              <a:rPr lang="es-CL" smtClean="0"/>
              <a:t>11-07-2024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768FF5-368B-8CD5-195D-0928A69EA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63AD51-2230-D2DF-A189-CC747B3C0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92DDD-6F2D-49D0-BBB9-F585D81A6C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8611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" r="4420"/>
          <a:stretch/>
        </p:blipFill>
        <p:spPr>
          <a:xfrm>
            <a:off x="0" y="0"/>
            <a:ext cx="12214514" cy="68580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-9351" y="0"/>
            <a:ext cx="12214798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CuadroTexto 4"/>
          <p:cNvSpPr txBox="1"/>
          <p:nvPr/>
        </p:nvSpPr>
        <p:spPr>
          <a:xfrm>
            <a:off x="3776859" y="1634234"/>
            <a:ext cx="437083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tx2"/>
                </a:solidFill>
                <a:latin typeface="+mn-lt"/>
              </a:rPr>
              <a:t>Memoria de Proyecto</a:t>
            </a:r>
            <a:endParaRPr lang="es-CL" sz="2800" b="1" dirty="0" smtClean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es-CL" sz="2400" b="1" dirty="0" smtClean="0">
                <a:solidFill>
                  <a:schemeClr val="tx2"/>
                </a:solidFill>
                <a:latin typeface="+mn-lt"/>
              </a:rPr>
              <a:t>Plan Ciudades Justas</a:t>
            </a:r>
          </a:p>
          <a:p>
            <a:pPr algn="ctr"/>
            <a:r>
              <a:rPr lang="es-CL" sz="2400" b="1" dirty="0" smtClean="0">
                <a:solidFill>
                  <a:schemeClr val="tx2"/>
                </a:solidFill>
                <a:latin typeface="+mn-lt"/>
              </a:rPr>
              <a:t> </a:t>
            </a:r>
          </a:p>
          <a:p>
            <a:pPr algn="ctr"/>
            <a:r>
              <a:rPr lang="es-CL" sz="2000" b="1" dirty="0">
                <a:solidFill>
                  <a:schemeClr val="tx2"/>
                </a:solidFill>
                <a:latin typeface="+mn-lt"/>
              </a:rPr>
              <a:t>Plan Maestro </a:t>
            </a:r>
            <a:r>
              <a:rPr lang="es-CL" sz="2000" b="1" dirty="0" err="1">
                <a:solidFill>
                  <a:schemeClr val="tx2"/>
                </a:solidFill>
                <a:latin typeface="+mn-lt"/>
              </a:rPr>
              <a:t>Kaukari</a:t>
            </a:r>
            <a:r>
              <a:rPr lang="es-CL" sz="2000" b="1" dirty="0">
                <a:solidFill>
                  <a:schemeClr val="tx2"/>
                </a:solidFill>
                <a:latin typeface="+mn-lt"/>
              </a:rPr>
              <a:t> - </a:t>
            </a:r>
            <a:r>
              <a:rPr lang="es-CL" sz="2000" b="1" dirty="0" err="1">
                <a:solidFill>
                  <a:schemeClr val="tx2"/>
                </a:solidFill>
                <a:latin typeface="+mn-lt"/>
              </a:rPr>
              <a:t>Vergottini</a:t>
            </a:r>
            <a:endParaRPr lang="es-CL" sz="2000" b="1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es-CL" sz="2000" b="1" dirty="0">
                <a:solidFill>
                  <a:schemeClr val="tx2"/>
                </a:solidFill>
                <a:latin typeface="+mn-lt"/>
              </a:rPr>
              <a:t>Comuna de Copiapó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96" y="5024051"/>
            <a:ext cx="1613514" cy="14645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D9A54AA-4EE0-F60F-F174-D1509C92CE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91" y="4082313"/>
            <a:ext cx="1277923" cy="73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9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76957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 smtClean="0">
                <a:solidFill>
                  <a:srgbClr val="002060"/>
                </a:solidFill>
                <a:latin typeface="+mn-lt"/>
              </a:rPr>
              <a:t>CORTES GENERALES DE COPROPIEDAD</a:t>
            </a:r>
            <a:endParaRPr lang="es-CL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Google Shape;213;p10"/>
          <p:cNvSpPr txBox="1"/>
          <p:nvPr/>
        </p:nvSpPr>
        <p:spPr>
          <a:xfrm>
            <a:off x="3564060" y="2519098"/>
            <a:ext cx="4494509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s-ES" i="1" dirty="0">
                <a:solidFill>
                  <a:srgbClr val="002060"/>
                </a:solidFill>
                <a:latin typeface="+mn-lt"/>
              </a:rPr>
              <a:t>Incorporar </a:t>
            </a:r>
            <a:r>
              <a:rPr lang="es-ES" i="1" dirty="0" smtClean="0">
                <a:solidFill>
                  <a:srgbClr val="002060"/>
                </a:solidFill>
                <a:latin typeface="+mn-lt"/>
              </a:rPr>
              <a:t>cortes que expliquen la estrategia general del proyecto, </a:t>
            </a:r>
            <a:r>
              <a:rPr lang="es-ES" i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s-ES" i="1" dirty="0">
                <a:solidFill>
                  <a:srgbClr val="002060"/>
                </a:solidFill>
                <a:latin typeface="+mn-lt"/>
              </a:rPr>
              <a:t>graficando zonas construidas (viviendas, salas de uso común, locales comerciales, etc.) y espacios libres (zonas de encuentro, juegos, estacionamientos, etc.)</a:t>
            </a:r>
          </a:p>
        </p:txBody>
      </p:sp>
      <p:sp>
        <p:nvSpPr>
          <p:cNvPr id="17" name="Google Shape;237;p5"/>
          <p:cNvSpPr txBox="1"/>
          <p:nvPr/>
        </p:nvSpPr>
        <p:spPr>
          <a:xfrm>
            <a:off x="10731990" y="1163118"/>
            <a:ext cx="1363758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SALA COMUNITARIA</a:t>
            </a:r>
            <a:endParaRPr sz="1200" b="0" i="0" u="none" strike="noStrike" cap="none" dirty="0">
              <a:solidFill>
                <a:srgbClr val="C00000"/>
              </a:solidFill>
              <a:latin typeface="+mn-lt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SÍ/NO</a:t>
            </a:r>
            <a:endParaRPr b="0" i="0" u="none" strike="noStrike" cap="none" dirty="0">
              <a:solidFill>
                <a:srgbClr val="002060"/>
              </a:solidFill>
              <a:latin typeface="+mn-lt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b="1" dirty="0">
                <a:solidFill>
                  <a:srgbClr val="002060"/>
                </a:solidFill>
                <a:latin typeface="+mn-lt"/>
              </a:rPr>
              <a:t>……..</a:t>
            </a:r>
            <a:r>
              <a:rPr lang="es-CL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m2</a:t>
            </a:r>
            <a:endParaRPr sz="1200" b="0" i="0" u="none" strike="noStrike" cap="none" dirty="0">
              <a:solidFill>
                <a:srgbClr val="002060"/>
              </a:solidFill>
              <a:latin typeface="+mn-lt"/>
              <a:sym typeface="Arial"/>
            </a:endParaRPr>
          </a:p>
        </p:txBody>
      </p:sp>
      <p:sp>
        <p:nvSpPr>
          <p:cNvPr id="19" name="Google Shape;234;p5"/>
          <p:cNvSpPr txBox="1"/>
          <p:nvPr/>
        </p:nvSpPr>
        <p:spPr>
          <a:xfrm>
            <a:off x="10709180" y="2475084"/>
            <a:ext cx="1363758" cy="1446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SUPERFICIE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 ÁREA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 COMÚN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 EXTERIOR CONDOMINIO:</a:t>
            </a:r>
            <a:endParaRPr sz="1200" dirty="0">
              <a:solidFill>
                <a:srgbClr val="C00000"/>
              </a:solidFill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CL" b="1" i="0" u="none" strike="noStrike" cap="none" dirty="0">
              <a:solidFill>
                <a:srgbClr val="12264E"/>
              </a:solidFill>
              <a:latin typeface="+mn-lt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……</a:t>
            </a:r>
            <a:r>
              <a:rPr lang="es-CL" b="1" dirty="0">
                <a:solidFill>
                  <a:srgbClr val="002060"/>
                </a:solidFill>
                <a:latin typeface="+mn-lt"/>
              </a:rPr>
              <a:t>m</a:t>
            </a:r>
            <a:r>
              <a:rPr lang="es-CL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2</a:t>
            </a:r>
            <a:endParaRPr b="1" i="0" u="none" strike="noStrike" cap="none" dirty="0">
              <a:solidFill>
                <a:srgbClr val="002060"/>
              </a:solidFill>
              <a:latin typeface="+mn-lt"/>
              <a:sym typeface="Arial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EF65C13-5BA5-7375-C435-1E469A5D60A3}"/>
              </a:ext>
            </a:extLst>
          </p:cNvPr>
          <p:cNvSpPr/>
          <p:nvPr/>
        </p:nvSpPr>
        <p:spPr>
          <a:xfrm>
            <a:off x="119063" y="510627"/>
            <a:ext cx="10612927" cy="497101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6625A119-693B-4356-1DCC-355C67410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46981"/>
              </p:ext>
            </p:extLst>
          </p:nvPr>
        </p:nvGraphicFramePr>
        <p:xfrm>
          <a:off x="137322" y="5661625"/>
          <a:ext cx="3916491" cy="1094784"/>
        </p:xfrm>
        <a:graphic>
          <a:graphicData uri="http://schemas.openxmlformats.org/drawingml/2006/table">
            <a:tbl>
              <a:tblPr firstRow="1" bandRow="1">
                <a:tableStyleId>{BA459F69-42C8-4D8C-A1FF-270F31FE9F0A}</a:tableStyleId>
              </a:tblPr>
              <a:tblGrid>
                <a:gridCol w="2878105">
                  <a:extLst>
                    <a:ext uri="{9D8B030D-6E8A-4147-A177-3AD203B41FA5}">
                      <a16:colId xmlns:a16="http://schemas.microsoft.com/office/drawing/2014/main" val="23535298"/>
                    </a:ext>
                  </a:extLst>
                </a:gridCol>
                <a:gridCol w="1038386">
                  <a:extLst>
                    <a:ext uri="{9D8B030D-6E8A-4147-A177-3AD203B41FA5}">
                      <a16:colId xmlns:a16="http://schemas.microsoft.com/office/drawing/2014/main" val="2721448482"/>
                    </a:ext>
                  </a:extLst>
                </a:gridCol>
              </a:tblGrid>
              <a:tr h="273696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NUMERO DE VIVIENDAS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12264E"/>
                          </a:solidFill>
                          <a:latin typeface="+mn-lt"/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2205847"/>
                  </a:ext>
                </a:extLst>
              </a:tr>
              <a:tr h="273696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SUPERFECIE LOTE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12264E"/>
                          </a:solidFill>
                          <a:latin typeface="+mn-lt"/>
                        </a:rPr>
                        <a:t>….M2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18711"/>
                  </a:ext>
                </a:extLst>
              </a:tr>
              <a:tr h="273696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SUP.  ESTACIONAMIENTOS PRIMER PISO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12264E"/>
                          </a:solidFill>
                          <a:latin typeface="+mn-lt"/>
                        </a:rPr>
                        <a:t>….,m2 / ….%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516859"/>
                  </a:ext>
                </a:extLst>
              </a:tr>
              <a:tr h="273696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NRO ARBOLES EN ESTACIONAMIENTOS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12264E"/>
                          </a:solidFill>
                          <a:latin typeface="+mn-lt"/>
                        </a:rPr>
                        <a:t>… unidades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578801"/>
                  </a:ext>
                </a:extLst>
              </a:tr>
            </a:tbl>
          </a:graphicData>
        </a:graphic>
      </p:graphicFrame>
      <p:graphicFrame>
        <p:nvGraphicFramePr>
          <p:cNvPr id="9" name="Tabla 10">
            <a:extLst>
              <a:ext uri="{FF2B5EF4-FFF2-40B4-BE49-F238E27FC236}">
                <a16:creationId xmlns:a16="http://schemas.microsoft.com/office/drawing/2014/main" id="{AD3DA3BB-1415-F6B4-EDD6-BA9C29618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054549"/>
              </p:ext>
            </p:extLst>
          </p:nvPr>
        </p:nvGraphicFramePr>
        <p:xfrm>
          <a:off x="4277783" y="5659127"/>
          <a:ext cx="3734841" cy="1097280"/>
        </p:xfrm>
        <a:graphic>
          <a:graphicData uri="http://schemas.openxmlformats.org/drawingml/2006/table">
            <a:tbl>
              <a:tblPr firstRow="1" bandRow="1">
                <a:tableStyleId>{BA459F69-42C8-4D8C-A1FF-270F31FE9F0A}</a:tableStyleId>
              </a:tblPr>
              <a:tblGrid>
                <a:gridCol w="2698182">
                  <a:extLst>
                    <a:ext uri="{9D8B030D-6E8A-4147-A177-3AD203B41FA5}">
                      <a16:colId xmlns:a16="http://schemas.microsoft.com/office/drawing/2014/main" val="2120320157"/>
                    </a:ext>
                  </a:extLst>
                </a:gridCol>
                <a:gridCol w="1036659">
                  <a:extLst>
                    <a:ext uri="{9D8B030D-6E8A-4147-A177-3AD203B41FA5}">
                      <a16:colId xmlns:a16="http://schemas.microsoft.com/office/drawing/2014/main" val="710537362"/>
                    </a:ext>
                  </a:extLst>
                </a:gridCol>
              </a:tblGrid>
              <a:tr h="127300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TOTAL EST. EN SUPERFICIE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951850"/>
                  </a:ext>
                </a:extLst>
              </a:tr>
              <a:tr h="127300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TOTAL EST. SUBTERRANEO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051406"/>
                  </a:ext>
                </a:extLst>
              </a:tr>
              <a:tr h="127300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TOTAL EST. RESIDENCIA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785008"/>
                  </a:ext>
                </a:extLst>
              </a:tr>
              <a:tr h="127300">
                <a:tc>
                  <a:txBody>
                    <a:bodyPr/>
                    <a:lstStyle/>
                    <a:p>
                      <a:r>
                        <a:rPr lang="es-CL" sz="1050" dirty="0">
                          <a:solidFill>
                            <a:srgbClr val="C00000"/>
                          </a:solidFill>
                          <a:latin typeface="+mn-lt"/>
                        </a:rPr>
                        <a:t>TOTAL EST. COMERCIO </a:t>
                      </a:r>
                      <a:r>
                        <a:rPr lang="es-CL" sz="1050" dirty="0" smtClean="0">
                          <a:solidFill>
                            <a:srgbClr val="C00000"/>
                          </a:solidFill>
                          <a:latin typeface="+mn-lt"/>
                        </a:rPr>
                        <a:t>/ SERVICIOS</a:t>
                      </a:r>
                      <a:endParaRPr lang="es-CL" sz="105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555356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B64E7DC-D020-410A-C34A-D0E56FAD9541}"/>
              </a:ext>
            </a:extLst>
          </p:cNvPr>
          <p:cNvSpPr txBox="1"/>
          <p:nvPr/>
        </p:nvSpPr>
        <p:spPr>
          <a:xfrm>
            <a:off x="8236594" y="5635684"/>
            <a:ext cx="3859154" cy="108395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endParaRPr lang="es-CL" sz="1200" i="1" dirty="0" smtClean="0">
              <a:latin typeface="+mn-lt"/>
            </a:endParaRPr>
          </a:p>
          <a:p>
            <a:endParaRPr lang="es-CL" sz="1200" i="1" dirty="0">
              <a:solidFill>
                <a:srgbClr val="002060"/>
              </a:solidFill>
              <a:latin typeface="+mn-lt"/>
            </a:endParaRPr>
          </a:p>
          <a:p>
            <a:r>
              <a:rPr lang="es-CL" sz="1200" i="1" dirty="0" smtClean="0">
                <a:solidFill>
                  <a:srgbClr val="002060"/>
                </a:solidFill>
                <a:latin typeface="+mn-lt"/>
              </a:rPr>
              <a:t>Breve </a:t>
            </a:r>
            <a:r>
              <a:rPr lang="es-CL" sz="1200" i="1" dirty="0">
                <a:solidFill>
                  <a:srgbClr val="002060"/>
                </a:solidFill>
                <a:latin typeface="+mn-lt"/>
              </a:rPr>
              <a:t>descripción de la propuesta de equipamientos y programas de uso colectivo del condominio</a:t>
            </a:r>
          </a:p>
          <a:p>
            <a:endParaRPr lang="es-CL" sz="1200" i="1" dirty="0">
              <a:latin typeface="+mn-lt"/>
            </a:endParaRPr>
          </a:p>
          <a:p>
            <a:endParaRPr lang="es-CL" sz="1200" i="1" dirty="0">
              <a:latin typeface="+mn-lt"/>
            </a:endParaRPr>
          </a:p>
        </p:txBody>
      </p:sp>
      <p:sp>
        <p:nvSpPr>
          <p:cNvPr id="14" name="Google Shape;234;p5">
            <a:extLst>
              <a:ext uri="{FF2B5EF4-FFF2-40B4-BE49-F238E27FC236}">
                <a16:creationId xmlns:a16="http://schemas.microsoft.com/office/drawing/2014/main" id="{5C434A56-94A5-62E5-BD3E-6D5EB93ECEC3}"/>
              </a:ext>
            </a:extLst>
          </p:cNvPr>
          <p:cNvSpPr txBox="1"/>
          <p:nvPr/>
        </p:nvSpPr>
        <p:spPr>
          <a:xfrm>
            <a:off x="10731991" y="3998616"/>
            <a:ext cx="1363758" cy="1246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00" b="1" dirty="0">
                <a:solidFill>
                  <a:srgbClr val="C00000"/>
                </a:solidFill>
                <a:latin typeface="+mn-lt"/>
              </a:rPr>
              <a:t>- CONSERJERIA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00" b="1" dirty="0">
                <a:solidFill>
                  <a:srgbClr val="C00000"/>
                </a:solidFill>
                <a:latin typeface="+mn-lt"/>
              </a:rPr>
              <a:t>- OFICINA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00" b="1" dirty="0">
                <a:solidFill>
                  <a:srgbClr val="C00000"/>
                </a:solidFill>
                <a:latin typeface="+mn-lt"/>
              </a:rPr>
              <a:t> ADMINISTRACIÓN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00" b="1" dirty="0">
                <a:solidFill>
                  <a:srgbClr val="C00000"/>
                </a:solidFill>
                <a:latin typeface="+mn-lt"/>
              </a:rPr>
              <a:t>- ZONA DELIVERY</a:t>
            </a:r>
            <a:endParaRPr sz="1000" dirty="0">
              <a:solidFill>
                <a:srgbClr val="C00000"/>
              </a:solidFill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CL" b="1" i="0" u="none" strike="noStrike" cap="none" dirty="0">
              <a:solidFill>
                <a:srgbClr val="12264E"/>
              </a:solidFill>
              <a:latin typeface="+mn-lt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SÍ/NO</a:t>
            </a:r>
            <a:endParaRPr lang="es-CL" b="0" i="0" u="none" strike="noStrike" cap="none" dirty="0">
              <a:solidFill>
                <a:srgbClr val="002060"/>
              </a:solidFill>
              <a:latin typeface="+mn-lt"/>
              <a:sym typeface="Arial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87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44402-4A2B-57E1-3BC4-76EA8E9B7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4;p7">
            <a:extLst>
              <a:ext uri="{FF2B5EF4-FFF2-40B4-BE49-F238E27FC236}">
                <a16:creationId xmlns:a16="http://schemas.microsoft.com/office/drawing/2014/main" id="{7B877594-EFDE-381C-D625-10F77979ED25}"/>
              </a:ext>
            </a:extLst>
          </p:cNvPr>
          <p:cNvSpPr txBox="1"/>
          <p:nvPr/>
        </p:nvSpPr>
        <p:spPr>
          <a:xfrm>
            <a:off x="4235178" y="3032882"/>
            <a:ext cx="3152273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Graficar estacionamientos diferenciando los destinados a familias vulnerables, los de sectores medios y aquellos para personas con movilidad reducida, señalando su ubicación en el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proyecto,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i="1" dirty="0" smtClean="0">
                <a:solidFill>
                  <a:srgbClr val="002060"/>
                </a:solidFill>
                <a:latin typeface="+mn-lt"/>
              </a:rPr>
              <a:t>Los destinado a visitas y a locales comerciales</a:t>
            </a:r>
            <a:endParaRPr lang="es-CL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9C932F0-52C4-79B1-C227-3955CD062EB5}"/>
              </a:ext>
            </a:extLst>
          </p:cNvPr>
          <p:cNvSpPr/>
          <p:nvPr/>
        </p:nvSpPr>
        <p:spPr>
          <a:xfrm>
            <a:off x="119063" y="510627"/>
            <a:ext cx="11976685" cy="621402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524E7F9-5C63-0696-E936-FD498B37553A}"/>
              </a:ext>
            </a:extLst>
          </p:cNvPr>
          <p:cNvSpPr/>
          <p:nvPr/>
        </p:nvSpPr>
        <p:spPr>
          <a:xfrm>
            <a:off x="96252" y="578012"/>
            <a:ext cx="114301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>
                <a:solidFill>
                  <a:srgbClr val="002060"/>
                </a:solidFill>
                <a:latin typeface="+mn-lt"/>
              </a:rPr>
              <a:t>DETALLE ESTACIONAMIENTOS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319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>
            <a:extLst>
              <a:ext uri="{FF2B5EF4-FFF2-40B4-BE49-F238E27FC236}">
                <a16:creationId xmlns:a16="http://schemas.microsoft.com/office/drawing/2014/main" id="{6189FAB1-8ABF-8E72-6488-EE9B8C93DEAF}"/>
              </a:ext>
            </a:extLst>
          </p:cNvPr>
          <p:cNvSpPr/>
          <p:nvPr/>
        </p:nvSpPr>
        <p:spPr>
          <a:xfrm>
            <a:off x="0" y="5499100"/>
            <a:ext cx="12192000" cy="135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7" name="Google Shape;283;p11"/>
          <p:cNvSpPr txBox="1"/>
          <p:nvPr/>
        </p:nvSpPr>
        <p:spPr>
          <a:xfrm>
            <a:off x="3851023" y="2842243"/>
            <a:ext cx="448995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Plano ruta de accesibilidad universal</a:t>
            </a:r>
          </a:p>
        </p:txBody>
      </p:sp>
      <p:pic>
        <p:nvPicPr>
          <p:cNvPr id="18" name="Google Shape;277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999" y="6055013"/>
            <a:ext cx="430120" cy="50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7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348275" y="6009005"/>
            <a:ext cx="338312" cy="55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7751DB67-846D-F0EF-B66D-3BFDFC1ABEB8}"/>
              </a:ext>
            </a:extLst>
          </p:cNvPr>
          <p:cNvSpPr/>
          <p:nvPr/>
        </p:nvSpPr>
        <p:spPr>
          <a:xfrm>
            <a:off x="119063" y="510627"/>
            <a:ext cx="11953875" cy="497101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B040380-5D20-D5BE-AE22-94D77EECCC01}"/>
              </a:ext>
            </a:extLst>
          </p:cNvPr>
          <p:cNvSpPr txBox="1"/>
          <p:nvPr/>
        </p:nvSpPr>
        <p:spPr>
          <a:xfrm>
            <a:off x="119062" y="5562570"/>
            <a:ext cx="3081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CARACTERÍSTICAS:  (INDICAR)</a:t>
            </a:r>
            <a:endParaRPr lang="es-CL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D48E8F-FE57-425F-12D8-D51C3865E820}"/>
              </a:ext>
            </a:extLst>
          </p:cNvPr>
          <p:cNvSpPr txBox="1"/>
          <p:nvPr/>
        </p:nvSpPr>
        <p:spPr>
          <a:xfrm>
            <a:off x="2669758" y="5636574"/>
            <a:ext cx="2732421" cy="108395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r>
              <a:rPr lang="es-CL" sz="1200" i="1" dirty="0">
                <a:solidFill>
                  <a:srgbClr val="002060"/>
                </a:solidFill>
              </a:rPr>
              <a:t>Textura de pavimentos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BB1938-0DC6-7750-2E7B-7532EF230CDB}"/>
              </a:ext>
            </a:extLst>
          </p:cNvPr>
          <p:cNvSpPr txBox="1"/>
          <p:nvPr/>
        </p:nvSpPr>
        <p:spPr>
          <a:xfrm>
            <a:off x="5488505" y="5647543"/>
            <a:ext cx="2732421" cy="108395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r>
              <a:rPr lang="es-CL" sz="1200" i="1" dirty="0">
                <a:solidFill>
                  <a:srgbClr val="002060"/>
                </a:solidFill>
              </a:rPr>
              <a:t>Mobiliario Exterior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C5C065D-6675-AC39-E879-89E430A4FDBB}"/>
              </a:ext>
            </a:extLst>
          </p:cNvPr>
          <p:cNvSpPr txBox="1"/>
          <p:nvPr/>
        </p:nvSpPr>
        <p:spPr>
          <a:xfrm>
            <a:off x="8307252" y="5647360"/>
            <a:ext cx="3765686" cy="108395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r>
              <a:rPr lang="es-CL" sz="1200" i="1" dirty="0">
                <a:solidFill>
                  <a:srgbClr val="002060"/>
                </a:solidFill>
              </a:rPr>
              <a:t>Simbología Plano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B874A90-083A-8A5B-AAE7-2017D0A1C87D}"/>
              </a:ext>
            </a:extLst>
          </p:cNvPr>
          <p:cNvSpPr/>
          <p:nvPr/>
        </p:nvSpPr>
        <p:spPr>
          <a:xfrm>
            <a:off x="96252" y="578012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>
                <a:solidFill>
                  <a:srgbClr val="002060"/>
                </a:solidFill>
                <a:latin typeface="+mn-lt"/>
              </a:rPr>
              <a:t>ACCESIBILIDAD UNIVERSAL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7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119063" y="576684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>
                <a:solidFill>
                  <a:srgbClr val="002060"/>
                </a:solidFill>
                <a:latin typeface="+mn-lt"/>
              </a:rPr>
              <a:t>PLANTA TIPOLOGIAS 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Google Shape;289;p13"/>
          <p:cNvSpPr/>
          <p:nvPr/>
        </p:nvSpPr>
        <p:spPr>
          <a:xfrm>
            <a:off x="10654606" y="1183454"/>
            <a:ext cx="1537394" cy="5674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96;p13"/>
          <p:cNvSpPr/>
          <p:nvPr/>
        </p:nvSpPr>
        <p:spPr>
          <a:xfrm>
            <a:off x="119064" y="946396"/>
            <a:ext cx="4476798" cy="5303827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</a:pPr>
            <a:endParaRPr sz="1800" dirty="0">
              <a:solidFill>
                <a:srgbClr val="12264E"/>
              </a:solidFill>
            </a:endParaRPr>
          </a:p>
        </p:txBody>
      </p:sp>
      <p:sp>
        <p:nvSpPr>
          <p:cNvPr id="11" name="Google Shape;297;p13"/>
          <p:cNvSpPr txBox="1"/>
          <p:nvPr/>
        </p:nvSpPr>
        <p:spPr>
          <a:xfrm>
            <a:off x="119063" y="1310711"/>
            <a:ext cx="4467653" cy="46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PLANTA FORMATO JPG 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-CL" sz="105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(EJEMPLO DEPARTAMENTO)</a:t>
            </a:r>
            <a:endParaRPr sz="105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98;p13"/>
          <p:cNvSpPr/>
          <p:nvPr/>
        </p:nvSpPr>
        <p:spPr>
          <a:xfrm>
            <a:off x="4657411" y="1183454"/>
            <a:ext cx="1537500" cy="567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99;p13"/>
          <p:cNvSpPr txBox="1"/>
          <p:nvPr/>
        </p:nvSpPr>
        <p:spPr>
          <a:xfrm>
            <a:off x="4669048" y="2018913"/>
            <a:ext cx="1537394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X %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X m2</a:t>
            </a:r>
            <a:endParaRPr sz="18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302;p13"/>
          <p:cNvSpPr txBox="1"/>
          <p:nvPr/>
        </p:nvSpPr>
        <p:spPr>
          <a:xfrm>
            <a:off x="300039" y="6332223"/>
            <a:ext cx="4368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0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TIPOLOGÍA 1 </a:t>
            </a:r>
            <a:endParaRPr sz="12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303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73242" y="3196601"/>
            <a:ext cx="529004" cy="54672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304;p13"/>
          <p:cNvSpPr txBox="1"/>
          <p:nvPr/>
        </p:nvSpPr>
        <p:spPr>
          <a:xfrm>
            <a:off x="4663218" y="3874986"/>
            <a:ext cx="153739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N° DE RECINTOS</a:t>
            </a:r>
            <a:endParaRPr sz="1400"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D+B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305;p13"/>
          <p:cNvSpPr txBox="1"/>
          <p:nvPr/>
        </p:nvSpPr>
        <p:spPr>
          <a:xfrm>
            <a:off x="10668218" y="2036638"/>
            <a:ext cx="15373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X %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X m2</a:t>
            </a:r>
            <a:endParaRPr sz="18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30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66090" y="1349679"/>
            <a:ext cx="541653" cy="51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0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72412" y="3005703"/>
            <a:ext cx="529004" cy="54672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08;p13"/>
          <p:cNvSpPr txBox="1"/>
          <p:nvPr/>
        </p:nvSpPr>
        <p:spPr>
          <a:xfrm>
            <a:off x="10662388" y="3684088"/>
            <a:ext cx="153739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N° DE RECINTOS</a:t>
            </a:r>
            <a:endParaRPr sz="1400"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D+B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309;p13"/>
          <p:cNvSpPr txBox="1"/>
          <p:nvPr/>
        </p:nvSpPr>
        <p:spPr>
          <a:xfrm>
            <a:off x="4667935" y="5572041"/>
            <a:ext cx="1537394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VALORES</a:t>
            </a:r>
            <a:r>
              <a:rPr lang="es-CL" sz="14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 smtClean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XXX </a:t>
            </a: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UF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311;p13"/>
          <p:cNvSpPr txBox="1"/>
          <p:nvPr/>
        </p:nvSpPr>
        <p:spPr>
          <a:xfrm>
            <a:off x="10640994" y="5585488"/>
            <a:ext cx="15373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VALORES</a:t>
            </a:r>
            <a:r>
              <a:rPr lang="es-CL" sz="14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 </a:t>
            </a:r>
            <a:endParaRPr sz="1400" b="0" i="0" u="none" strike="noStrike" cap="none" dirty="0">
              <a:solidFill>
                <a:srgbClr val="C00000"/>
              </a:solidFill>
              <a:latin typeface="+mn-lt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b="1" dirty="0">
                <a:solidFill>
                  <a:srgbClr val="002060"/>
                </a:solidFill>
                <a:latin typeface="+mn-lt"/>
              </a:rPr>
              <a:t>x</a:t>
            </a: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xxx UF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sym typeface="Arial"/>
            </a:endParaRPr>
          </a:p>
        </p:txBody>
      </p:sp>
      <p:sp>
        <p:nvSpPr>
          <p:cNvPr id="30" name="Google Shape;313;p13"/>
          <p:cNvSpPr txBox="1"/>
          <p:nvPr/>
        </p:nvSpPr>
        <p:spPr>
          <a:xfrm>
            <a:off x="6296953" y="1317798"/>
            <a:ext cx="4454322" cy="46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PLANTA Y ELEVACIÓN FORMATO JPG 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-CL" sz="105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(EJEMPLO 2 DEPARTAMENTO)</a:t>
            </a:r>
            <a:endParaRPr sz="105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4;p13"/>
          <p:cNvGrpSpPr/>
          <p:nvPr/>
        </p:nvGrpSpPr>
        <p:grpSpPr>
          <a:xfrm>
            <a:off x="863170" y="2462366"/>
            <a:ext cx="3195538" cy="2295734"/>
            <a:chOff x="1015434" y="2462367"/>
            <a:chExt cx="3195538" cy="2295734"/>
          </a:xfrm>
        </p:grpSpPr>
        <p:sp>
          <p:nvSpPr>
            <p:cNvPr id="32" name="Google Shape;315;p13"/>
            <p:cNvSpPr/>
            <p:nvPr/>
          </p:nvSpPr>
          <p:spPr>
            <a:xfrm>
              <a:off x="1015434" y="2462367"/>
              <a:ext cx="3188040" cy="2295733"/>
            </a:xfrm>
            <a:prstGeom prst="rect">
              <a:avLst/>
            </a:prstGeom>
            <a:solidFill>
              <a:srgbClr val="D8E2F3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16;p13"/>
            <p:cNvSpPr/>
            <p:nvPr/>
          </p:nvSpPr>
          <p:spPr>
            <a:xfrm>
              <a:off x="1018366" y="2869429"/>
              <a:ext cx="966551" cy="1307099"/>
            </a:xfrm>
            <a:prstGeom prst="rect">
              <a:avLst/>
            </a:prstGeom>
            <a:solidFill>
              <a:srgbClr val="B3C6E7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17;p13"/>
            <p:cNvSpPr/>
            <p:nvPr/>
          </p:nvSpPr>
          <p:spPr>
            <a:xfrm>
              <a:off x="1015435" y="4176530"/>
              <a:ext cx="969482" cy="581571"/>
            </a:xfrm>
            <a:prstGeom prst="rect">
              <a:avLst/>
            </a:prstGeom>
            <a:solidFill>
              <a:srgbClr val="8DA9D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18;p13"/>
            <p:cNvSpPr/>
            <p:nvPr/>
          </p:nvSpPr>
          <p:spPr>
            <a:xfrm>
              <a:off x="3240814" y="2869430"/>
              <a:ext cx="966551" cy="1174773"/>
            </a:xfrm>
            <a:prstGeom prst="rect">
              <a:avLst/>
            </a:prstGeom>
            <a:solidFill>
              <a:srgbClr val="B3C6E7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19;p13"/>
            <p:cNvSpPr/>
            <p:nvPr/>
          </p:nvSpPr>
          <p:spPr>
            <a:xfrm>
              <a:off x="3686103" y="4044203"/>
              <a:ext cx="524869" cy="713898"/>
            </a:xfrm>
            <a:prstGeom prst="rect">
              <a:avLst/>
            </a:prstGeom>
            <a:solidFill>
              <a:srgbClr val="8DA9D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" name="Google Shape;320;p13"/>
            <p:cNvCxnSpPr/>
            <p:nvPr/>
          </p:nvCxnSpPr>
          <p:spPr>
            <a:xfrm>
              <a:off x="1984917" y="2869430"/>
              <a:ext cx="1255896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38" name="Google Shape;321;p13"/>
            <p:cNvSpPr/>
            <p:nvPr/>
          </p:nvSpPr>
          <p:spPr>
            <a:xfrm>
              <a:off x="3240813" y="4044203"/>
              <a:ext cx="445290" cy="713897"/>
            </a:xfrm>
            <a:prstGeom prst="rect">
              <a:avLst/>
            </a:prstGeom>
            <a:solidFill>
              <a:srgbClr val="9CC2E5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" name="Google Shape;322;p13"/>
          <p:cNvSpPr txBox="1"/>
          <p:nvPr/>
        </p:nvSpPr>
        <p:spPr>
          <a:xfrm>
            <a:off x="6288776" y="6306953"/>
            <a:ext cx="433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0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TIPOLOGÍA MOVILIDAD REDUCIDA NO ES CONTABILIZADA COMO TIPOLOGÍA ADICIONAL PERO DEBERÁ INCLUIR PLANO</a:t>
            </a:r>
            <a:endParaRPr sz="10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40" name="Google Shape;323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35822" y="1535153"/>
            <a:ext cx="293005" cy="347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324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29722" y="1349679"/>
            <a:ext cx="404385" cy="561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32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50962" y="3269849"/>
            <a:ext cx="293005" cy="347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32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95906" y="4957352"/>
            <a:ext cx="293005" cy="347006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327;p13"/>
          <p:cNvSpPr txBox="1"/>
          <p:nvPr/>
        </p:nvSpPr>
        <p:spPr>
          <a:xfrm>
            <a:off x="2174212" y="3522977"/>
            <a:ext cx="617031" cy="38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E-C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328;p13"/>
          <p:cNvSpPr txBox="1"/>
          <p:nvPr/>
        </p:nvSpPr>
        <p:spPr>
          <a:xfrm>
            <a:off x="1086954" y="3303187"/>
            <a:ext cx="617031" cy="38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329;p13"/>
          <p:cNvSpPr txBox="1"/>
          <p:nvPr/>
        </p:nvSpPr>
        <p:spPr>
          <a:xfrm>
            <a:off x="3311035" y="3301996"/>
            <a:ext cx="617031" cy="38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330;p13"/>
          <p:cNvSpPr txBox="1"/>
          <p:nvPr/>
        </p:nvSpPr>
        <p:spPr>
          <a:xfrm>
            <a:off x="1070684" y="4231105"/>
            <a:ext cx="617031" cy="38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331;p13"/>
          <p:cNvSpPr txBox="1"/>
          <p:nvPr/>
        </p:nvSpPr>
        <p:spPr>
          <a:xfrm>
            <a:off x="3501536" y="4162808"/>
            <a:ext cx="617031" cy="38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" name="Google Shape;334;p13"/>
          <p:cNvGrpSpPr/>
          <p:nvPr/>
        </p:nvGrpSpPr>
        <p:grpSpPr>
          <a:xfrm>
            <a:off x="6895495" y="2396116"/>
            <a:ext cx="3195669" cy="2295863"/>
            <a:chOff x="1015434" y="2462367"/>
            <a:chExt cx="3195669" cy="2295863"/>
          </a:xfrm>
        </p:grpSpPr>
        <p:sp>
          <p:nvSpPr>
            <p:cNvPr id="50" name="Google Shape;335;p13"/>
            <p:cNvSpPr/>
            <p:nvPr/>
          </p:nvSpPr>
          <p:spPr>
            <a:xfrm>
              <a:off x="1015434" y="2462367"/>
              <a:ext cx="3188100" cy="2295600"/>
            </a:xfrm>
            <a:prstGeom prst="rect">
              <a:avLst/>
            </a:prstGeom>
            <a:solidFill>
              <a:srgbClr val="D8E2F3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336;p13"/>
            <p:cNvSpPr/>
            <p:nvPr/>
          </p:nvSpPr>
          <p:spPr>
            <a:xfrm>
              <a:off x="1018366" y="2869429"/>
              <a:ext cx="966600" cy="1307100"/>
            </a:xfrm>
            <a:prstGeom prst="rect">
              <a:avLst/>
            </a:prstGeom>
            <a:solidFill>
              <a:srgbClr val="B3C6E7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337;p13"/>
            <p:cNvSpPr/>
            <p:nvPr/>
          </p:nvSpPr>
          <p:spPr>
            <a:xfrm>
              <a:off x="1015435" y="4176530"/>
              <a:ext cx="969600" cy="581700"/>
            </a:xfrm>
            <a:prstGeom prst="rect">
              <a:avLst/>
            </a:prstGeom>
            <a:solidFill>
              <a:srgbClr val="8DA9D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338;p13"/>
            <p:cNvSpPr/>
            <p:nvPr/>
          </p:nvSpPr>
          <p:spPr>
            <a:xfrm>
              <a:off x="3240814" y="2869430"/>
              <a:ext cx="966600" cy="1174800"/>
            </a:xfrm>
            <a:prstGeom prst="rect">
              <a:avLst/>
            </a:prstGeom>
            <a:solidFill>
              <a:srgbClr val="B3C6E7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339;p13"/>
            <p:cNvSpPr/>
            <p:nvPr/>
          </p:nvSpPr>
          <p:spPr>
            <a:xfrm>
              <a:off x="3686103" y="4044203"/>
              <a:ext cx="525000" cy="714000"/>
            </a:xfrm>
            <a:prstGeom prst="rect">
              <a:avLst/>
            </a:prstGeom>
            <a:solidFill>
              <a:srgbClr val="8DA9D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5" name="Google Shape;340;p13"/>
            <p:cNvCxnSpPr/>
            <p:nvPr/>
          </p:nvCxnSpPr>
          <p:spPr>
            <a:xfrm>
              <a:off x="1984917" y="2869430"/>
              <a:ext cx="1255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56" name="Google Shape;341;p13"/>
            <p:cNvSpPr/>
            <p:nvPr/>
          </p:nvSpPr>
          <p:spPr>
            <a:xfrm>
              <a:off x="3240813" y="4044203"/>
              <a:ext cx="445200" cy="714000"/>
            </a:xfrm>
            <a:prstGeom prst="rect">
              <a:avLst/>
            </a:prstGeom>
            <a:solidFill>
              <a:srgbClr val="9CC2E5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Google Shape;342;p13"/>
          <p:cNvSpPr txBox="1"/>
          <p:nvPr/>
        </p:nvSpPr>
        <p:spPr>
          <a:xfrm>
            <a:off x="8206537" y="3456727"/>
            <a:ext cx="617100" cy="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E-C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343;p13"/>
          <p:cNvSpPr txBox="1"/>
          <p:nvPr/>
        </p:nvSpPr>
        <p:spPr>
          <a:xfrm>
            <a:off x="7119279" y="3236937"/>
            <a:ext cx="617100" cy="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344;p13"/>
          <p:cNvSpPr txBox="1"/>
          <p:nvPr/>
        </p:nvSpPr>
        <p:spPr>
          <a:xfrm>
            <a:off x="9343360" y="3235746"/>
            <a:ext cx="617100" cy="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345;p13"/>
          <p:cNvSpPr txBox="1"/>
          <p:nvPr/>
        </p:nvSpPr>
        <p:spPr>
          <a:xfrm>
            <a:off x="7103009" y="4164855"/>
            <a:ext cx="617100" cy="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endParaRPr sz="1800" b="0" i="0" u="none" strike="noStrike" cap="none" dirty="0">
              <a:solidFill>
                <a:srgbClr val="084F8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346;p13"/>
          <p:cNvSpPr txBox="1"/>
          <p:nvPr/>
        </p:nvSpPr>
        <p:spPr>
          <a:xfrm>
            <a:off x="9533861" y="4096558"/>
            <a:ext cx="617100" cy="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84F82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347;p13"/>
          <p:cNvSpPr txBox="1"/>
          <p:nvPr/>
        </p:nvSpPr>
        <p:spPr>
          <a:xfrm>
            <a:off x="520458" y="5357504"/>
            <a:ext cx="3403500" cy="709322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i="1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Incorpore las láminas que sean necesarias para contener todas las tipologías, además debe considerar las unidades correspondientes al pago con especies y venta libre</a:t>
            </a:r>
            <a:endParaRPr lang="es-ES" sz="1400" i="1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63" name="Imagen 6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22898" y="5112266"/>
            <a:ext cx="186924" cy="342637"/>
          </a:xfrm>
          <a:prstGeom prst="rect">
            <a:avLst/>
          </a:prstGeom>
        </p:spPr>
      </p:pic>
      <p:pic>
        <p:nvPicPr>
          <p:cNvPr id="64" name="Imagen 6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08069" y="5079017"/>
            <a:ext cx="186924" cy="342637"/>
          </a:xfrm>
          <a:prstGeom prst="rect">
            <a:avLst/>
          </a:prstGeom>
        </p:spPr>
      </p:pic>
      <p:sp>
        <p:nvSpPr>
          <p:cNvPr id="6" name="Google Shape;296;p13">
            <a:extLst>
              <a:ext uri="{FF2B5EF4-FFF2-40B4-BE49-F238E27FC236}">
                <a16:creationId xmlns:a16="http://schemas.microsoft.com/office/drawing/2014/main" id="{BB12DE38-75DB-90AF-A3AA-0F7534F47E25}"/>
              </a:ext>
            </a:extLst>
          </p:cNvPr>
          <p:cNvSpPr/>
          <p:nvPr/>
        </p:nvSpPr>
        <p:spPr>
          <a:xfrm>
            <a:off x="6283622" y="900511"/>
            <a:ext cx="4476798" cy="5303827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</a:pPr>
            <a:endParaRPr sz="1800" dirty="0">
              <a:solidFill>
                <a:srgbClr val="12264E"/>
              </a:solidFill>
            </a:endParaRPr>
          </a:p>
        </p:txBody>
      </p:sp>
      <p:grpSp>
        <p:nvGrpSpPr>
          <p:cNvPr id="65" name="Grupo 64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67" name="CuadroTexto 66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2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90F0925-7AD4-D5AA-4A63-17A0991CB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242465"/>
              </p:ext>
            </p:extLst>
          </p:nvPr>
        </p:nvGraphicFramePr>
        <p:xfrm>
          <a:off x="196275" y="1220406"/>
          <a:ext cx="11790132" cy="4959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634">
                  <a:extLst>
                    <a:ext uri="{9D8B030D-6E8A-4147-A177-3AD203B41FA5}">
                      <a16:colId xmlns:a16="http://schemas.microsoft.com/office/drawing/2014/main" val="1252667480"/>
                    </a:ext>
                  </a:extLst>
                </a:gridCol>
                <a:gridCol w="1428403">
                  <a:extLst>
                    <a:ext uri="{9D8B030D-6E8A-4147-A177-3AD203B41FA5}">
                      <a16:colId xmlns:a16="http://schemas.microsoft.com/office/drawing/2014/main" val="1281577206"/>
                    </a:ext>
                  </a:extLst>
                </a:gridCol>
                <a:gridCol w="810009">
                  <a:extLst>
                    <a:ext uri="{9D8B030D-6E8A-4147-A177-3AD203B41FA5}">
                      <a16:colId xmlns:a16="http://schemas.microsoft.com/office/drawing/2014/main" val="3691471476"/>
                    </a:ext>
                  </a:extLst>
                </a:gridCol>
                <a:gridCol w="630007">
                  <a:extLst>
                    <a:ext uri="{9D8B030D-6E8A-4147-A177-3AD203B41FA5}">
                      <a16:colId xmlns:a16="http://schemas.microsoft.com/office/drawing/2014/main" val="512095745"/>
                    </a:ext>
                  </a:extLst>
                </a:gridCol>
                <a:gridCol w="1080012">
                  <a:extLst>
                    <a:ext uri="{9D8B030D-6E8A-4147-A177-3AD203B41FA5}">
                      <a16:colId xmlns:a16="http://schemas.microsoft.com/office/drawing/2014/main" val="3773294073"/>
                    </a:ext>
                  </a:extLst>
                </a:gridCol>
                <a:gridCol w="1643666">
                  <a:extLst>
                    <a:ext uri="{9D8B030D-6E8A-4147-A177-3AD203B41FA5}">
                      <a16:colId xmlns:a16="http://schemas.microsoft.com/office/drawing/2014/main" val="3257296520"/>
                    </a:ext>
                  </a:extLst>
                </a:gridCol>
                <a:gridCol w="1158706">
                  <a:extLst>
                    <a:ext uri="{9D8B030D-6E8A-4147-A177-3AD203B41FA5}">
                      <a16:colId xmlns:a16="http://schemas.microsoft.com/office/drawing/2014/main" val="1495938340"/>
                    </a:ext>
                  </a:extLst>
                </a:gridCol>
                <a:gridCol w="855735">
                  <a:extLst>
                    <a:ext uri="{9D8B030D-6E8A-4147-A177-3AD203B41FA5}">
                      <a16:colId xmlns:a16="http://schemas.microsoft.com/office/drawing/2014/main" val="2402415629"/>
                    </a:ext>
                  </a:extLst>
                </a:gridCol>
                <a:gridCol w="1045899">
                  <a:extLst>
                    <a:ext uri="{9D8B030D-6E8A-4147-A177-3AD203B41FA5}">
                      <a16:colId xmlns:a16="http://schemas.microsoft.com/office/drawing/2014/main" val="639201788"/>
                    </a:ext>
                  </a:extLst>
                </a:gridCol>
                <a:gridCol w="1236061">
                  <a:extLst>
                    <a:ext uri="{9D8B030D-6E8A-4147-A177-3AD203B41FA5}">
                      <a16:colId xmlns:a16="http://schemas.microsoft.com/office/drawing/2014/main" val="2681603002"/>
                    </a:ext>
                  </a:extLst>
                </a:gridCol>
              </a:tblGrid>
              <a:tr h="515512">
                <a:tc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TIPOLOGÍA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PRECIOS UF</a:t>
                      </a:r>
                    </a:p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(*)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N° DE VIV.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% </a:t>
                      </a:r>
                      <a:r>
                        <a:rPr lang="es-CL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DE </a:t>
                      </a:r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VIVIENDAS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TIPOLOGÍA</a:t>
                      </a:r>
                      <a:endParaRPr lang="es-CL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DIFERENCIACIÓN</a:t>
                      </a:r>
                    </a:p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(A-B-C)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SUPERFICIE</a:t>
                      </a:r>
                    </a:p>
                    <a:p>
                      <a:pPr algn="ctr"/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(M2)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N° DE RECINTOS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chemeClr val="bg1"/>
                          </a:solidFill>
                          <a:latin typeface="+mn-lt"/>
                        </a:rPr>
                        <a:t>(D+B)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CRITERIO B:</a:t>
                      </a:r>
                      <a:endParaRPr lang="es-CL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900" baseline="0" dirty="0">
                          <a:solidFill>
                            <a:schemeClr val="bg1"/>
                          </a:solidFill>
                          <a:latin typeface="+mn-lt"/>
                        </a:rPr>
                        <a:t>RANGO SUPERFICIE (M2) TERRENO</a:t>
                      </a:r>
                      <a:endParaRPr lang="es-CL" sz="9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4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67429"/>
                  </a:ext>
                </a:extLst>
              </a:tr>
              <a:tr h="497433">
                <a:tc>
                  <a:txBody>
                    <a:bodyPr/>
                    <a:lstStyle/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1: VIV. PARA FAMILIAS VULNERABLES</a:t>
                      </a:r>
                      <a:endParaRPr lang="es-CL" sz="1000" b="1" u="none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0" u="none" dirty="0">
                          <a:solidFill>
                            <a:srgbClr val="12264E"/>
                          </a:solidFill>
                          <a:latin typeface="+mn-lt"/>
                        </a:rPr>
                        <a:t> 1.400 UF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25% 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(MÍNIMO)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2264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789264"/>
                  </a:ext>
                </a:extLst>
              </a:tr>
              <a:tr h="497433">
                <a:tc>
                  <a:txBody>
                    <a:bodyPr/>
                    <a:lstStyle/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MOVILIDAD REDUCIDA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0" u="none" dirty="0">
                          <a:solidFill>
                            <a:srgbClr val="12264E"/>
                          </a:solidFill>
                          <a:latin typeface="+mn-lt"/>
                        </a:rPr>
                        <a:t>1.400 UF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397931"/>
                  </a:ext>
                </a:extLst>
              </a:tr>
              <a:tr h="697457">
                <a:tc>
                  <a:txBody>
                    <a:bodyPr/>
                    <a:lstStyle/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2: VIV. PARA FAMILIAS TRAMO INTERMEDIO</a:t>
                      </a:r>
                      <a:endParaRPr lang="es-CL" sz="1000" b="1" u="none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1000" b="0" u="none" dirty="0">
                          <a:solidFill>
                            <a:srgbClr val="12264E"/>
                          </a:solidFill>
                          <a:latin typeface="+mn-lt"/>
                        </a:rPr>
                        <a:t>1.500 a 1.700 UF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L" sz="1000" kern="1200" dirty="0">
                          <a:solidFill>
                            <a:srgbClr val="12264E"/>
                          </a:solidFill>
                          <a:latin typeface="+mn-lt"/>
                          <a:ea typeface="+mn-ea"/>
                          <a:cs typeface="+mn-cs"/>
                        </a:rPr>
                        <a:t>15% </a:t>
                      </a:r>
                    </a:p>
                    <a:p>
                      <a:pPr marL="0" algn="l" defTabSz="914400" rtl="0" eaLnBrk="1" latinLnBrk="0" hangingPunct="1"/>
                      <a:r>
                        <a:rPr lang="es-CL" sz="1000" kern="1200" dirty="0">
                          <a:solidFill>
                            <a:srgbClr val="12264E"/>
                          </a:solidFill>
                          <a:latin typeface="+mn-lt"/>
                          <a:ea typeface="+mn-ea"/>
                          <a:cs typeface="+mn-cs"/>
                        </a:rPr>
                        <a:t>(MÍNIMO)</a:t>
                      </a:r>
                      <a:endParaRPr lang="es-CL" sz="1000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L" sz="1000" kern="1200" dirty="0">
                          <a:solidFill>
                            <a:srgbClr val="12264E"/>
                          </a:solidFill>
                          <a:latin typeface="+mn-lt"/>
                          <a:ea typeface="+mn-ea"/>
                          <a:cs typeface="+mn-cs"/>
                        </a:rPr>
                        <a:t>MÁS DE 20%  </a:t>
                      </a:r>
                    </a:p>
                    <a:p>
                      <a:pPr marL="0" algn="ctr" defTabSz="914400" rtl="0" eaLnBrk="1" latinLnBrk="0" hangingPunct="1"/>
                      <a:r>
                        <a:rPr lang="es-CL" sz="900" dirty="0">
                          <a:solidFill>
                            <a:srgbClr val="12264E"/>
                          </a:solidFill>
                          <a:latin typeface="+mn-lt"/>
                        </a:rPr>
                        <a:t>(OTORGA PUNTAJE) </a:t>
                      </a:r>
                      <a:r>
                        <a:rPr lang="es-CL" sz="1600" b="1" dirty="0">
                          <a:solidFill>
                            <a:srgbClr val="12264E"/>
                          </a:solidFill>
                          <a:latin typeface="+mn-lt"/>
                        </a:rPr>
                        <a:t>(**)</a:t>
                      </a:r>
                      <a:endParaRPr lang="es-CL" sz="1100" b="1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1276450"/>
                  </a:ext>
                </a:extLst>
              </a:tr>
              <a:tr h="697457">
                <a:tc>
                  <a:txBody>
                    <a:bodyPr/>
                    <a:lstStyle/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3: VIV. PARA SECTORES MEDIOS</a:t>
                      </a:r>
                      <a:endParaRPr lang="es-CL" sz="1000" b="1" u="none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1000" b="0" u="none" dirty="0">
                          <a:solidFill>
                            <a:srgbClr val="12264E"/>
                          </a:solidFill>
                          <a:latin typeface="+mn-lt"/>
                        </a:rPr>
                        <a:t>+1.700 a 2.800 UF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20% (MÍNIMO)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60% (MÁXIMO)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86398"/>
                  </a:ext>
                </a:extLst>
              </a:tr>
              <a:tr h="545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4</a:t>
                      </a:r>
                    </a:p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(OTORGA PUNTAJE)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OTROS</a:t>
                      </a:r>
                      <a:r>
                        <a:rPr lang="es-CL" sz="1000" baseline="0" dirty="0">
                          <a:solidFill>
                            <a:srgbClr val="12264E"/>
                          </a:solidFill>
                          <a:latin typeface="+mn-lt"/>
                        </a:rPr>
                        <a:t> </a:t>
                      </a:r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VALORES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DENTRO</a:t>
                      </a:r>
                      <a:r>
                        <a:rPr lang="es-CL" sz="1000" baseline="0" dirty="0">
                          <a:solidFill>
                            <a:srgbClr val="12264E"/>
                          </a:solidFill>
                          <a:latin typeface="+mn-lt"/>
                        </a:rPr>
                        <a:t> DEL RANGO</a:t>
                      </a:r>
                      <a:endParaRPr lang="es-CL" sz="1000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10%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(MÍNIMO, PARA OBTENER PUNTAJE)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93867"/>
                  </a:ext>
                </a:extLst>
              </a:tr>
              <a:tr h="4974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TIPOLOGÍA 5</a:t>
                      </a:r>
                    </a:p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(O ADICIONALES)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OTROS</a:t>
                      </a:r>
                      <a:r>
                        <a:rPr lang="es-CL" sz="1000" baseline="0" dirty="0">
                          <a:solidFill>
                            <a:srgbClr val="12264E"/>
                          </a:solidFill>
                          <a:latin typeface="+mn-lt"/>
                        </a:rPr>
                        <a:t> </a:t>
                      </a:r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VALORES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DENTRO DEL RANGO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X%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0,000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4345355"/>
                  </a:ext>
                </a:extLst>
              </a:tr>
              <a:tr h="1000700">
                <a:tc>
                  <a:txBody>
                    <a:bodyPr/>
                    <a:lstStyle/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VENTA LIBRE</a:t>
                      </a:r>
                    </a:p>
                    <a:p>
                      <a:pPr algn="l"/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(SOLO PROYECTOS UBICADOS EN ZONAS DEL DS19 DEFINIDAS POR RESOLUCIONES</a:t>
                      </a:r>
                      <a:r>
                        <a:rPr lang="es-CL" sz="1000" b="1" u="none" baseline="0" dirty="0">
                          <a:solidFill>
                            <a:srgbClr val="12264E"/>
                          </a:solidFill>
                          <a:latin typeface="+mn-lt"/>
                        </a:rPr>
                        <a:t> </a:t>
                      </a:r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N°1219/2020,</a:t>
                      </a:r>
                      <a:r>
                        <a:rPr lang="es-CL" sz="1000" b="1" u="none" baseline="0" dirty="0">
                          <a:solidFill>
                            <a:srgbClr val="12264E"/>
                          </a:solidFill>
                          <a:latin typeface="+mn-lt"/>
                        </a:rPr>
                        <a:t> </a:t>
                      </a:r>
                      <a:r>
                        <a:rPr lang="es-CL" sz="1000" b="1" u="none" dirty="0">
                          <a:solidFill>
                            <a:srgbClr val="12264E"/>
                          </a:solidFill>
                          <a:latin typeface="+mn-lt"/>
                        </a:rPr>
                        <a:t>N°1414, </a:t>
                      </a:r>
                      <a:r>
                        <a:rPr lang="es-CL" sz="1000" b="1" u="none" baseline="0" dirty="0">
                          <a:solidFill>
                            <a:srgbClr val="12264E"/>
                          </a:solidFill>
                          <a:latin typeface="+mn-lt"/>
                        </a:rPr>
                        <a:t>Y N°466 AMBAS DE 2021.)</a:t>
                      </a:r>
                      <a:endParaRPr lang="es-CL" sz="1000" b="1" u="none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0" u="non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</a:rPr>
                        <a:t>(XXX)</a:t>
                      </a:r>
                    </a:p>
                    <a:p>
                      <a:pPr algn="l"/>
                      <a:endParaRPr lang="es-CL" sz="1000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X%</a:t>
                      </a:r>
                    </a:p>
                    <a:p>
                      <a:pPr algn="l"/>
                      <a:r>
                        <a:rPr lang="es-CL" sz="1000" dirty="0">
                          <a:solidFill>
                            <a:srgbClr val="12264E"/>
                          </a:solidFill>
                          <a:latin typeface="+mn-lt"/>
                        </a:rPr>
                        <a:t>0,000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C6598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(XXX)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2264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X a Y m²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2264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938026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74C40BC4-2CC8-0738-52D2-3086636090DF}"/>
              </a:ext>
            </a:extLst>
          </p:cNvPr>
          <p:cNvSpPr txBox="1"/>
          <p:nvPr/>
        </p:nvSpPr>
        <p:spPr>
          <a:xfrm>
            <a:off x="7407162" y="2860763"/>
            <a:ext cx="1958407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sz="1200" b="1" dirty="0">
                <a:solidFill>
                  <a:srgbClr val="12264E"/>
                </a:solidFill>
                <a:latin typeface="+mn-lt"/>
              </a:rPr>
              <a:t>DEBERÁ CUMPLIR CON 3 TIPOLOGÍAS MÍNIMO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B6E02A9B-5229-3BB1-E0BB-6D5B0D674F4E}"/>
              </a:ext>
            </a:extLst>
          </p:cNvPr>
          <p:cNvCxnSpPr/>
          <p:nvPr/>
        </p:nvCxnSpPr>
        <p:spPr>
          <a:xfrm flipH="1" flipV="1">
            <a:off x="4786323" y="2432481"/>
            <a:ext cx="2620837" cy="6300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2785AD22-A46E-4186-83C0-1AB6CA893C3B}"/>
              </a:ext>
            </a:extLst>
          </p:cNvPr>
          <p:cNvCxnSpPr/>
          <p:nvPr/>
        </p:nvCxnSpPr>
        <p:spPr>
          <a:xfrm flipH="1" flipV="1">
            <a:off x="5056329" y="3062488"/>
            <a:ext cx="2350830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61AFF7E5-65D4-67E7-D221-B51374A23ED9}"/>
              </a:ext>
            </a:extLst>
          </p:cNvPr>
          <p:cNvCxnSpPr/>
          <p:nvPr/>
        </p:nvCxnSpPr>
        <p:spPr>
          <a:xfrm flipH="1">
            <a:off x="4786326" y="3062488"/>
            <a:ext cx="2620833" cy="6300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B4C4D1A2-788A-EC54-C46B-71F709B7FFFF}"/>
              </a:ext>
            </a:extLst>
          </p:cNvPr>
          <p:cNvSpPr txBox="1"/>
          <p:nvPr/>
        </p:nvSpPr>
        <p:spPr>
          <a:xfrm>
            <a:off x="7407162" y="4460442"/>
            <a:ext cx="1958407" cy="57708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sz="1050" b="1" dirty="0">
                <a:solidFill>
                  <a:srgbClr val="12264E"/>
                </a:solidFill>
                <a:latin typeface="+mn-lt"/>
              </a:rPr>
              <a:t>EN CASO DE NO CONSIDERAR TIPOLOGÍAS ADICIONALES ELIMINAR 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9E5F3C5F-9681-4965-EE34-85969F3DE7A8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5596335" y="4460442"/>
            <a:ext cx="1810827" cy="2885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DDEF9E2-1A63-E9DF-4F2A-B094C0CE091D}"/>
              </a:ext>
            </a:extLst>
          </p:cNvPr>
          <p:cNvCxnSpPr>
            <a:stCxn id="8" idx="1"/>
          </p:cNvCxnSpPr>
          <p:nvPr/>
        </p:nvCxnSpPr>
        <p:spPr>
          <a:xfrm flipH="1">
            <a:off x="5596335" y="4748983"/>
            <a:ext cx="1810827" cy="3930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119063" y="576684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 smtClean="0">
                <a:solidFill>
                  <a:srgbClr val="002060"/>
                </a:solidFill>
                <a:latin typeface="+mn-lt"/>
              </a:rPr>
              <a:t>TABLA RESUMEN TIPOLOGÍAS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912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374;p16"/>
          <p:cNvSpPr/>
          <p:nvPr/>
        </p:nvSpPr>
        <p:spPr>
          <a:xfrm>
            <a:off x="10654606" y="1162834"/>
            <a:ext cx="1537394" cy="5310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382;p16"/>
          <p:cNvSpPr/>
          <p:nvPr/>
        </p:nvSpPr>
        <p:spPr>
          <a:xfrm>
            <a:off x="192088" y="1297456"/>
            <a:ext cx="6324820" cy="519224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</a:pPr>
            <a:endParaRPr sz="1800" dirty="0">
              <a:solidFill>
                <a:srgbClr val="12264E"/>
              </a:solidFill>
            </a:endParaRPr>
          </a:p>
        </p:txBody>
      </p:sp>
      <p:sp>
        <p:nvSpPr>
          <p:cNvPr id="18" name="Google Shape;383;p16"/>
          <p:cNvSpPr txBox="1"/>
          <p:nvPr/>
        </p:nvSpPr>
        <p:spPr>
          <a:xfrm>
            <a:off x="837349" y="3558161"/>
            <a:ext cx="4490100" cy="276900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IMÁGENES REPRESENTATIVAS DE LA PROPUESTA</a:t>
            </a:r>
            <a:endParaRPr sz="10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Google Shape;385;p16"/>
          <p:cNvGraphicFramePr/>
          <p:nvPr>
            <p:extLst>
              <p:ext uri="{D42A27DB-BD31-4B8C-83A1-F6EECF244321}">
                <p14:modId xmlns:p14="http://schemas.microsoft.com/office/powerpoint/2010/main" val="3552174107"/>
              </p:ext>
            </p:extLst>
          </p:nvPr>
        </p:nvGraphicFramePr>
        <p:xfrm>
          <a:off x="6621280" y="1258885"/>
          <a:ext cx="3928950" cy="5214110"/>
        </p:xfrm>
        <a:graphic>
          <a:graphicData uri="http://schemas.openxmlformats.org/drawingml/2006/table">
            <a:tbl>
              <a:tblPr firstRow="1" bandRow="1">
                <a:noFill/>
                <a:tableStyleId>{446EBC72-CE73-4C7F-8CBD-C8F351E959A8}</a:tableStyleId>
              </a:tblPr>
              <a:tblGrid>
                <a:gridCol w="392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 dirty="0"/>
                        <a:t>MEMORIA EXPLICATIVA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solidFill>
                      <a:srgbClr val="1D4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9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 dirty="0">
                          <a:solidFill>
                            <a:srgbClr val="002060"/>
                          </a:solidFill>
                          <a:latin typeface="+mn-lt"/>
                        </a:rPr>
                        <a:t>Características:</a:t>
                      </a:r>
                      <a:br>
                        <a:rPr lang="es-CL" sz="1400" u="none" strike="noStrike" cap="none" dirty="0">
                          <a:solidFill>
                            <a:srgbClr val="002060"/>
                          </a:solidFill>
                          <a:latin typeface="+mn-lt"/>
                        </a:rPr>
                      </a:br>
                      <a:r>
                        <a:rPr lang="es-CL" sz="1400" u="none" strike="noStrike" cap="none" dirty="0">
                          <a:solidFill>
                            <a:srgbClr val="002060"/>
                          </a:solidFill>
                          <a:latin typeface="+mn-lt"/>
                        </a:rPr>
                        <a:t>Escribir aspectos destacables de la  propuesta en torno a la </a:t>
                      </a:r>
                      <a:r>
                        <a:rPr lang="es-CL" sz="140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Pertinencia Geográfica.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rgbClr val="002060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rgbClr val="002060"/>
                        </a:solidFill>
                      </a:endParaRPr>
                    </a:p>
                  </a:txBody>
                  <a:tcPr marL="91450" marR="91450" marT="45725" marB="457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Google Shape;386;p16"/>
          <p:cNvSpPr/>
          <p:nvPr/>
        </p:nvSpPr>
        <p:spPr>
          <a:xfrm>
            <a:off x="10552527" y="1278793"/>
            <a:ext cx="1294331" cy="186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050" b="1" i="0" u="none" strike="noStrike" cap="none" dirty="0" smtClean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Pertinencia </a:t>
            </a:r>
            <a:r>
              <a:rPr lang="es-CL" sz="1050" b="1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Geográfica</a:t>
            </a:r>
            <a:endParaRPr sz="105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050" b="0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Obras que permitan el desarrollo de soluciones pertinentes a las condiciones geográficas, climáticas, culturales y de uso de las familias.</a:t>
            </a:r>
            <a:endParaRPr sz="105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119063" y="576684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ES" sz="1600" b="1" dirty="0" smtClean="0">
                <a:solidFill>
                  <a:srgbClr val="002060"/>
                </a:solidFill>
                <a:latin typeface="+mn-lt"/>
              </a:rPr>
              <a:t>PERTINENCIA GEOGRÁFICA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06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oogle Shape;423;p18"/>
          <p:cNvGraphicFramePr/>
          <p:nvPr>
            <p:extLst>
              <p:ext uri="{D42A27DB-BD31-4B8C-83A1-F6EECF244321}">
                <p14:modId xmlns:p14="http://schemas.microsoft.com/office/powerpoint/2010/main" val="3825312849"/>
              </p:ext>
            </p:extLst>
          </p:nvPr>
        </p:nvGraphicFramePr>
        <p:xfrm>
          <a:off x="218984" y="1763188"/>
          <a:ext cx="11762345" cy="2136030"/>
        </p:xfrm>
        <a:graphic>
          <a:graphicData uri="http://schemas.openxmlformats.org/drawingml/2006/table">
            <a:tbl>
              <a:tblPr firstRow="1" bandRow="1">
                <a:noFill/>
                <a:tableStyleId>{446EBC72-CE73-4C7F-8CBD-C8F351E959A8}</a:tableStyleId>
              </a:tblPr>
              <a:tblGrid>
                <a:gridCol w="362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6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6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VALOR $</a:t>
                      </a:r>
                      <a:endParaRPr sz="1400" u="none" strike="noStrike" cap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1" u="none" strike="noStrike" cap="none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GASTO COMÚN</a:t>
                      </a:r>
                      <a:endParaRPr sz="1400" u="none" strike="noStrike" cap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1" u="none" strike="noStrike" cap="none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GASTO </a:t>
                      </a:r>
                      <a:r>
                        <a:rPr lang="es-CL" sz="1600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COMÚN</a:t>
                      </a:r>
                      <a:r>
                        <a:rPr lang="es-CL" sz="1600" b="1" u="none" strike="noStrike" cap="none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CL" sz="1200" b="1" u="none" strike="noStrike" cap="none" dirty="0">
                          <a:solidFill>
                            <a:srgbClr val="C0000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(PLAN DE MITIGACIÓN)</a:t>
                      </a:r>
                      <a:endParaRPr sz="1400" u="none" strike="noStrike" cap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dirty="0">
                          <a:solidFill>
                            <a:srgbClr val="00206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MONTO POR UNIDAD DE VIVIENDA PROMEDIO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dirty="0">
                          <a:solidFill>
                            <a:srgbClr val="00206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MONTO POR M2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dirty="0">
                          <a:solidFill>
                            <a:srgbClr val="002060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TOTAL ESTIMADO CONDOMINIO</a:t>
                      </a:r>
                      <a:endParaRPr sz="14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Google Shape;424;p18"/>
          <p:cNvSpPr txBox="1"/>
          <p:nvPr/>
        </p:nvSpPr>
        <p:spPr>
          <a:xfrm>
            <a:off x="119063" y="4190467"/>
            <a:ext cx="6342984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PROPUESTA DEL PLAN:</a:t>
            </a:r>
            <a:br>
              <a:rPr lang="es-CL" sz="1400" b="1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</a:br>
            <a:r>
              <a:rPr lang="es-CL" sz="1200" b="0" i="0" u="none" strike="noStrike" cap="none" dirty="0">
                <a:solidFill>
                  <a:srgbClr val="002060"/>
                </a:solidFill>
                <a:latin typeface="+mn-lt"/>
                <a:ea typeface="Arial"/>
                <a:cs typeface="Arial"/>
                <a:sym typeface="Arial"/>
              </a:rPr>
              <a:t>Escribir aspectos destacables del Plan e iniciativas para la disminución de los gastos comunes.</a:t>
            </a:r>
            <a:endParaRPr sz="1400" b="0" i="0" u="none" strike="noStrike" cap="none" dirty="0">
              <a:solidFill>
                <a:srgbClr val="002060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119063" y="576684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TABLA RESUMEN GASTO </a:t>
            </a:r>
            <a:r>
              <a:rPr lang="es-CL" sz="1600" b="1" dirty="0" smtClean="0">
                <a:solidFill>
                  <a:srgbClr val="002060"/>
                </a:solidFill>
                <a:latin typeface="+mn-lt"/>
              </a:rPr>
              <a:t>COMÚN </a:t>
            </a:r>
            <a:r>
              <a:rPr lang="es-CL" sz="1600" b="1" dirty="0">
                <a:solidFill>
                  <a:srgbClr val="002060"/>
                </a:solidFill>
                <a:latin typeface="+mn-lt"/>
              </a:rPr>
              <a:t>MENSUAL </a:t>
            </a:r>
          </a:p>
        </p:txBody>
      </p:sp>
    </p:spTree>
    <p:extLst>
      <p:ext uri="{BB962C8B-B14F-4D97-AF65-F5344CB8AC3E}">
        <p14:creationId xmlns:p14="http://schemas.microsoft.com/office/powerpoint/2010/main" val="14148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2;p20"/>
          <p:cNvSpPr txBox="1"/>
          <p:nvPr/>
        </p:nvSpPr>
        <p:spPr>
          <a:xfrm>
            <a:off x="3667355" y="2817238"/>
            <a:ext cx="4880100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indent="0" algn="ctr"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IMÁGENES REPRESENTATIVAS: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0" indent="0" algn="ctr">
              <a:buSzPts val="1400"/>
              <a:buFont typeface="Arial"/>
              <a:buNone/>
            </a:pPr>
            <a:endParaRPr i="1" dirty="0">
              <a:solidFill>
                <a:srgbClr val="002060"/>
              </a:solidFill>
              <a:latin typeface="+mn-lt"/>
            </a:endParaRPr>
          </a:p>
          <a:p>
            <a:pPr marL="0" indent="0" algn="ctr"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Vuelo de pájaro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lote</a:t>
            </a:r>
          </a:p>
          <a:p>
            <a:pPr marL="0" indent="0" algn="ctr">
              <a:buSzPts val="1400"/>
              <a:buFont typeface="Arial"/>
              <a:buNone/>
            </a:pPr>
            <a:r>
              <a:rPr lang="es-CL" i="1" dirty="0" smtClean="0">
                <a:solidFill>
                  <a:srgbClr val="002060"/>
                </a:solidFill>
                <a:latin typeface="+mn-lt"/>
              </a:rPr>
              <a:t>Espacio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Público: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Paseo peatonal, vías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0" indent="0" algn="ctr"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Espacios comunes exteriores condominios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0" indent="0" algn="ctr"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Relación con la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calle</a:t>
            </a:r>
          </a:p>
          <a:p>
            <a:pPr marL="0" indent="0" algn="ctr">
              <a:buSzPts val="1400"/>
              <a:buFont typeface="Arial"/>
              <a:buNone/>
            </a:pPr>
            <a:r>
              <a:rPr lang="es-CL" i="1" dirty="0" smtClean="0">
                <a:solidFill>
                  <a:srgbClr val="002060"/>
                </a:solidFill>
                <a:latin typeface="+mn-lt"/>
              </a:rPr>
              <a:t>Zona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de comercio y servicios</a:t>
            </a:r>
            <a:endParaRPr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8851256-FB0D-3C60-54A7-766720E33271}"/>
              </a:ext>
            </a:extLst>
          </p:cNvPr>
          <p:cNvSpPr/>
          <p:nvPr/>
        </p:nvSpPr>
        <p:spPr>
          <a:xfrm>
            <a:off x="119063" y="510627"/>
            <a:ext cx="11976685" cy="621402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119063" y="576684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IMÁGENES DEL PROYECTO</a:t>
            </a:r>
          </a:p>
        </p:txBody>
      </p:sp>
    </p:spTree>
    <p:extLst>
      <p:ext uri="{BB962C8B-B14F-4D97-AF65-F5344CB8AC3E}">
        <p14:creationId xmlns:p14="http://schemas.microsoft.com/office/powerpoint/2010/main" val="3600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329063" y="1815136"/>
            <a:ext cx="11340126" cy="2249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INSTRUCCIONES</a:t>
            </a:r>
          </a:p>
          <a:p>
            <a:pPr marL="3825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324000" marR="0" lvl="0" indent="-285750" algn="l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Completar toda la información, según corresponda, graficando de manera clara el proyecto a presentar.</a:t>
            </a:r>
          </a:p>
          <a:p>
            <a:pPr marL="324000" marR="0" lvl="0" indent="-285750" algn="l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Se podrá incorporar más láminas si se requiere mostrar mayor información.</a:t>
            </a:r>
          </a:p>
          <a:p>
            <a:pPr marL="324000" marR="0" lvl="0" indent="-285750" algn="l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Las líneas (</a:t>
            </a:r>
            <a:r>
              <a:rPr kumimoji="0" lang="es-CL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- - - - - -</a:t>
            </a: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)  son referenciales y pueden ser eliminadas, de acuerdo a lo que se necesite mostrar.</a:t>
            </a:r>
          </a:p>
          <a:p>
            <a:pPr marL="324000" marR="0" lvl="0" indent="-285750" algn="l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1658600" algn="l"/>
              </a:tabLst>
              <a:defRPr/>
            </a:pPr>
            <a:r>
              <a:rPr kumimoji="0" lang="es-CL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En </a:t>
            </a: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caso de no optar a los puntajes por local comercial, eficiencia energética y/o pertinencia geográfica, se deberá eliminar las láminas respectivas.</a:t>
            </a:r>
          </a:p>
          <a:p>
            <a:pPr marL="324000" marR="0" lvl="0" indent="-285750" algn="l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Las imágenes (renders, croquis, elevaciones, plantas, cortes, etc.) deben ser legibles y considerar buena resolución (al menos 200 dpi).</a:t>
            </a: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4" y="5813599"/>
            <a:ext cx="828871" cy="82887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4" y="5550624"/>
            <a:ext cx="1168641" cy="116864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490" y="5556670"/>
            <a:ext cx="1212526" cy="121252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D9A54AA-4EE0-F60F-F174-D1509C92CE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926" y="163958"/>
            <a:ext cx="1277923" cy="73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329063" y="1815136"/>
            <a:ext cx="1134012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400" b="1" dirty="0">
                <a:solidFill>
                  <a:srgbClr val="002060"/>
                </a:solidFill>
                <a:latin typeface="+mn-lt"/>
              </a:rPr>
              <a:t>Plan Maestro </a:t>
            </a:r>
            <a:r>
              <a:rPr lang="es-CL" sz="2400" b="1" dirty="0" err="1">
                <a:solidFill>
                  <a:srgbClr val="002060"/>
                </a:solidFill>
                <a:latin typeface="+mn-lt"/>
              </a:rPr>
              <a:t>Kaukari</a:t>
            </a:r>
            <a:r>
              <a:rPr lang="es-CL" sz="2400" b="1" dirty="0">
                <a:solidFill>
                  <a:srgbClr val="002060"/>
                </a:solidFill>
                <a:latin typeface="+mn-lt"/>
              </a:rPr>
              <a:t> - </a:t>
            </a:r>
            <a:r>
              <a:rPr lang="es-CL" sz="2400" b="1" dirty="0" err="1">
                <a:solidFill>
                  <a:srgbClr val="002060"/>
                </a:solidFill>
                <a:latin typeface="+mn-lt"/>
              </a:rPr>
              <a:t>Vergottini</a:t>
            </a:r>
            <a:endParaRPr lang="es-CL" sz="24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es-CL" sz="2400" b="1" dirty="0">
                <a:solidFill>
                  <a:srgbClr val="002060"/>
                </a:solidFill>
                <a:latin typeface="+mn-lt"/>
              </a:rPr>
              <a:t>Comuna de Copiapó</a:t>
            </a:r>
          </a:p>
          <a:p>
            <a:pPr marL="3825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sng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lvl="0" algn="ctr">
              <a:lnSpc>
                <a:spcPts val="4400"/>
              </a:lnSpc>
              <a:buClrTx/>
              <a:defRPr/>
            </a:pPr>
            <a:r>
              <a:rPr lang="es-CL" sz="1600" b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Nombre del Proyecto: </a:t>
            </a:r>
          </a:p>
          <a:p>
            <a:pPr lvl="0" algn="ctr">
              <a:lnSpc>
                <a:spcPts val="4400"/>
              </a:lnSpc>
              <a:buClrTx/>
              <a:defRPr/>
            </a:pPr>
            <a:r>
              <a:rPr lang="es-CL" sz="1600" b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Nombre de la Entidad Desarrolladora (ED): </a:t>
            </a:r>
          </a:p>
          <a:p>
            <a:pPr lvl="0" algn="ctr">
              <a:lnSpc>
                <a:spcPts val="4400"/>
              </a:lnSpc>
              <a:buClrTx/>
              <a:defRPr/>
            </a:pPr>
            <a:r>
              <a:rPr lang="es-CL" sz="1600" b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Código </a:t>
            </a:r>
            <a:r>
              <a:rPr lang="es-CL" sz="1600" b="1" kern="1200" dirty="0" err="1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RUKAN</a:t>
            </a:r>
            <a:r>
              <a:rPr lang="es-CL" sz="1600" b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del Proyecto: </a:t>
            </a:r>
          </a:p>
          <a:p>
            <a:pPr lvl="0" algn="ctr">
              <a:lnSpc>
                <a:spcPts val="4400"/>
              </a:lnSpc>
              <a:buClrTx/>
              <a:defRPr/>
            </a:pPr>
            <a:r>
              <a:rPr lang="es-CL" sz="1600" b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Número total de viviendas: </a:t>
            </a:r>
          </a:p>
          <a:p>
            <a:pPr marL="38250" marR="0" lvl="0" algn="ctr" defTabSz="914400" rtl="0" eaLnBrk="1" fontAlgn="auto" latinLnBrk="0" hangingPunct="1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  <a:defRPr/>
            </a:pPr>
            <a:r>
              <a:rPr kumimoji="0" lang="es-CL" sz="2000" b="0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4" y="5813599"/>
            <a:ext cx="828871" cy="82887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4" y="5550624"/>
            <a:ext cx="1168641" cy="116864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490" y="5556670"/>
            <a:ext cx="1212526" cy="121252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D9A54AA-4EE0-F60F-F174-D1509C92CE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926" y="163958"/>
            <a:ext cx="1277923" cy="73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/>
          <p:cNvSpPr txBox="1"/>
          <p:nvPr/>
        </p:nvSpPr>
        <p:spPr>
          <a:xfrm>
            <a:off x="104483" y="528634"/>
            <a:ext cx="51520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BREVE DESCRIPCIÓN DEL PROYECTO: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0" i="1" u="none" strike="noStrike" cap="none" dirty="0">
                <a:solidFill>
                  <a:srgbClr val="002060"/>
                </a:solidFill>
                <a:latin typeface="+mn-lt"/>
                <a:sym typeface="Arial"/>
              </a:rPr>
              <a:t>Escribir aspectos destacables del proyecto, ejemplo: propuesta de Espacio Público y Áreas Verdes, equipamiento de alto estándar, diversidad arquitectónica, elementos constructivos, u otros que considere relevantes en su proyecto.</a:t>
            </a:r>
            <a:endParaRPr kumimoji="0" lang="es-CL" sz="1600" b="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700220" y="535872"/>
            <a:ext cx="6299694" cy="494041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INCORPORAR IMAGEN OBJETIVO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121089" y="3273328"/>
            <a:ext cx="40548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1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CARACTERÍSTICAS DEL PROYECTO: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92A317B-6B7A-416B-BB6A-A75D2C99FA31}"/>
              </a:ext>
            </a:extLst>
          </p:cNvPr>
          <p:cNvSpPr txBox="1"/>
          <p:nvPr/>
        </p:nvSpPr>
        <p:spPr>
          <a:xfrm>
            <a:off x="6755141" y="5754351"/>
            <a:ext cx="1422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TIPOLOGÍA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92A317B-6B7A-416B-BB6A-A75D2C99FA31}"/>
              </a:ext>
            </a:extLst>
          </p:cNvPr>
          <p:cNvSpPr txBox="1"/>
          <p:nvPr/>
        </p:nvSpPr>
        <p:spPr>
          <a:xfrm>
            <a:off x="10304177" y="5752162"/>
            <a:ext cx="165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N° VIVS. MOVILIDAD REDUCIDA (SÍ/NO) 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05" b="99712" l="0" r="99659">
                        <a14:foregroundMark x1="64164" y1="84726" x2="64164" y2="84726"/>
                      </a14:backgroundRemoval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64621" y="5737367"/>
            <a:ext cx="412733" cy="488801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5945725" y="5791270"/>
            <a:ext cx="553218" cy="434897"/>
            <a:chOff x="6044876" y="5811542"/>
            <a:chExt cx="673896" cy="529765"/>
          </a:xfrm>
        </p:grpSpPr>
        <p:pic>
          <p:nvPicPr>
            <p:cNvPr id="30" name="Imagen 29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674" b="100000" l="0" r="100000">
                          <a14:foregroundMark x1="66403" y1="24268" x2="66403" y2="24268"/>
                          <a14:foregroundMark x1="81818" y1="18410" x2="81818" y2="18410"/>
                        </a14:backgroundRemoval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44876" y="6036290"/>
              <a:ext cx="318646" cy="300937"/>
            </a:xfrm>
            <a:prstGeom prst="rect">
              <a:avLst/>
            </a:prstGeom>
          </p:spPr>
        </p:pic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210" b="98656" l="0" r="99615">
                          <a14:foregroundMark x1="51060" y1="24059" x2="51060" y2="24059"/>
                          <a14:foregroundMark x1="34489" y1="22312" x2="34489" y2="22312"/>
                          <a14:foregroundMark x1="18112" y1="23387" x2="18112" y2="23387"/>
                          <a14:foregroundMark x1="17919" y1="40860" x2="17919" y2="40860"/>
                          <a14:foregroundMark x1="16570" y1="63172" x2="16570" y2="63172"/>
                          <a14:foregroundMark x1="67245" y1="87769" x2="67245" y2="87769"/>
                          <a14:foregroundMark x1="84200" y1="77957" x2="84200" y2="77957"/>
                          <a14:foregroundMark x1="96917" y1="72043" x2="96917" y2="72043"/>
                          <a14:foregroundMark x1="83815" y1="66935" x2="83815" y2="66935"/>
                          <a14:foregroundMark x1="82852" y1="55242" x2="82852" y2="55242"/>
                          <a14:foregroundMark x1="67052" y1="55242" x2="67052" y2="55242"/>
                          <a14:foregroundMark x1="49326" y1="56183" x2="49326" y2="56183"/>
                          <a14:foregroundMark x1="50289" y1="66398" x2="50289" y2="66398"/>
                          <a14:foregroundMark x1="49133" y1="78629" x2="49133" y2="78629"/>
                          <a14:foregroundMark x1="62042" y1="7258" x2="62042" y2="7258"/>
                          <a14:foregroundMark x1="35067" y1="1882" x2="35067" y2="1882"/>
                          <a14:foregroundMark x1="68401" y1="78226" x2="68401" y2="78226"/>
                          <a14:foregroundMark x1="68786" y1="66801" x2="68786" y2="66801"/>
                          <a14:foregroundMark x1="61657" y1="41129" x2="61657" y2="41129"/>
                          <a14:foregroundMark x1="62235" y1="27554" x2="62235" y2="27554"/>
                          <a14:foregroundMark x1="61657" y1="20968" x2="61657" y2="20968"/>
                          <a14:foregroundMark x1="61657" y1="13038" x2="61657" y2="13038"/>
                          <a14:foregroundMark x1="72447" y1="41129" x2="72447" y2="41129"/>
                          <a14:foregroundMark x1="83237" y1="40591" x2="83237" y2="40591"/>
                          <a14:foregroundMark x1="90366" y1="40591" x2="90366" y2="40591"/>
                          <a14:foregroundMark x1="53757" y1="41129" x2="53757" y2="41129"/>
                          <a14:foregroundMark x1="48748" y1="41129" x2="48748" y2="41129"/>
                          <a14:foregroundMark x1="31407" y1="43548" x2="31407" y2="43548"/>
                          <a14:foregroundMark x1="34297" y1="43548" x2="34297" y2="43548"/>
                          <a14:foregroundMark x1="35067" y1="43145" x2="35067" y2="43145"/>
                          <a14:foregroundMark x1="32755" y1="40054" x2="32755" y2="40054"/>
                          <a14:foregroundMark x1="37187" y1="57124" x2="37187" y2="57124"/>
                          <a14:foregroundMark x1="31407" y1="63710" x2="31407" y2="63710"/>
                          <a14:foregroundMark x1="33526" y1="66667" x2="33526" y2="66667"/>
                          <a14:foregroundMark x1="36416" y1="79167" x2="36416" y2="79167"/>
                          <a14:foregroundMark x1="35067" y1="80780" x2="35067" y2="80780"/>
                          <a14:foregroundMark x1="33526" y1="83737" x2="33526" y2="83737"/>
                          <a14:foregroundMark x1="33526" y1="84274" x2="33526" y2="84274"/>
                          <a14:foregroundMark x1="34297" y1="86290" x2="34297" y2="86290"/>
                          <a14:foregroundMark x1="35645" y1="88306" x2="35645" y2="88306"/>
                          <a14:foregroundMark x1="33526" y1="92742" x2="33526" y2="92742"/>
                          <a14:foregroundMark x1="33526" y1="92742" x2="33526" y2="92742"/>
                          <a14:foregroundMark x1="13487" y1="60215" x2="13487" y2="60215"/>
                          <a14:foregroundMark x1="33526" y1="96774" x2="33526" y2="96774"/>
                          <a14:foregroundMark x1="35067" y1="94220" x2="35067" y2="94220"/>
                          <a14:foregroundMark x1="67437" y1="93280" x2="67437" y2="93280"/>
                          <a14:foregroundMark x1="68015" y1="94758" x2="68015" y2="94758"/>
                          <a14:foregroundMark x1="68786" y1="94758" x2="68786" y2="94758"/>
                          <a14:foregroundMark x1="69557" y1="92204" x2="69557" y2="92204"/>
                          <a14:foregroundMark x1="65896" y1="65726" x2="65896" y2="65726"/>
                          <a14:foregroundMark x1="32177" y1="26478" x2="32177" y2="26478"/>
                          <a14:foregroundMark x1="62235" y1="3495" x2="62235" y2="3495"/>
                          <a14:foregroundMark x1="9827" y1="3495" x2="9827" y2="3495"/>
                          <a14:foregroundMark x1="11946" y1="2016" x2="11946" y2="2016"/>
                          <a14:foregroundMark x1="14836" y1="2016" x2="14836" y2="2016"/>
                          <a14:foregroundMark x1="38536" y1="1478" x2="38536" y2="1478"/>
                          <a14:foregroundMark x1="16378" y1="43548" x2="16378" y2="43548"/>
                          <a14:foregroundMark x1="14066" y1="26478" x2="14066" y2="26478"/>
                          <a14:foregroundMark x1="50867" y1="27554" x2="50867" y2="27554"/>
                          <a14:foregroundMark x1="27168" y1="3495" x2="27168" y2="3495"/>
                          <a14:foregroundMark x1="6166" y1="3495" x2="6166" y2="3495"/>
                          <a14:foregroundMark x1="64547" y1="90188" x2="64547" y2="90188"/>
                          <a14:foregroundMark x1="67437" y1="88710" x2="67437" y2="88710"/>
                          <a14:foregroundMark x1="63006" y1="95296" x2="63006" y2="95296"/>
                          <a14:foregroundMark x1="93256" y1="41129" x2="93256" y2="41129"/>
                          <a14:foregroundMark x1="94605" y1="41129" x2="94605" y2="41129"/>
                          <a14:foregroundMark x1="96146" y1="42070" x2="96146" y2="42070"/>
                          <a14:foregroundMark x1="96146" y1="42070" x2="96146" y2="42070"/>
                          <a14:foregroundMark x1="96917" y1="43145" x2="96917" y2="43145"/>
                          <a14:foregroundMark x1="96917" y1="45161" x2="96917" y2="45161"/>
                          <a14:foregroundMark x1="96917" y1="46640" x2="96917" y2="46640"/>
                          <a14:foregroundMark x1="95376" y1="84677" x2="95376" y2="84677"/>
                          <a14:foregroundMark x1="1927" y1="89247" x2="1927" y2="89247"/>
                          <a14:foregroundMark x1="1927" y1="84274" x2="1927" y2="84274"/>
                          <a14:foregroundMark x1="2697" y1="74194" x2="2697" y2="74194"/>
                          <a14:foregroundMark x1="1927" y1="69220" x2="1927" y2="69220"/>
                          <a14:foregroundMark x1="1927" y1="63172" x2="1927" y2="63172"/>
                          <a14:foregroundMark x1="2697" y1="42070" x2="2697" y2="42070"/>
                          <a14:foregroundMark x1="1927" y1="33602" x2="1927" y2="33602"/>
                          <a14:foregroundMark x1="1927" y1="30108" x2="1927" y2="30108"/>
                          <a14:foregroundMark x1="1927" y1="27016" x2="1927" y2="27016"/>
                          <a14:backgroundMark x1="25626" y1="11962" x2="25626" y2="11962"/>
                        </a14:backgroundRemoval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378122" y="5811542"/>
              <a:ext cx="340650" cy="529765"/>
            </a:xfrm>
            <a:prstGeom prst="rect">
              <a:avLst/>
            </a:prstGeom>
          </p:spPr>
        </p:pic>
      </p:grpSp>
      <p:sp>
        <p:nvSpPr>
          <p:cNvPr id="38" name="Rectángulo 37"/>
          <p:cNvSpPr/>
          <p:nvPr/>
        </p:nvSpPr>
        <p:spPr>
          <a:xfrm>
            <a:off x="10502175" y="6213827"/>
            <a:ext cx="12580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L" b="1" kern="0" dirty="0">
                <a:solidFill>
                  <a:srgbClr val="002060"/>
                </a:solidFill>
                <a:latin typeface="+mn-lt"/>
              </a:rPr>
              <a:t>(XXX viv.)</a:t>
            </a:r>
            <a:endParaRPr kumimoji="0" lang="es-CL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86320D-035E-2A9C-3D0B-D17FC9777B44}"/>
              </a:ext>
            </a:extLst>
          </p:cNvPr>
          <p:cNvSpPr txBox="1"/>
          <p:nvPr/>
        </p:nvSpPr>
        <p:spPr>
          <a:xfrm>
            <a:off x="6321333" y="5995335"/>
            <a:ext cx="24250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(CASAS/ DEPTOS./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MIXTO)</a:t>
            </a:r>
          </a:p>
        </p:txBody>
      </p:sp>
      <p:graphicFrame>
        <p:nvGraphicFramePr>
          <p:cNvPr id="12" name="Tabla 12">
            <a:extLst>
              <a:ext uri="{FF2B5EF4-FFF2-40B4-BE49-F238E27FC236}">
                <a16:creationId xmlns:a16="http://schemas.microsoft.com/office/drawing/2014/main" id="{349E3BB9-DB5D-5A94-BD0B-D0D723B72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7367"/>
              </p:ext>
            </p:extLst>
          </p:nvPr>
        </p:nvGraphicFramePr>
        <p:xfrm>
          <a:off x="226919" y="3712085"/>
          <a:ext cx="5309996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7946">
                  <a:extLst>
                    <a:ext uri="{9D8B030D-6E8A-4147-A177-3AD203B41FA5}">
                      <a16:colId xmlns:a16="http://schemas.microsoft.com/office/drawing/2014/main" val="2410349491"/>
                    </a:ext>
                  </a:extLst>
                </a:gridCol>
                <a:gridCol w="988141">
                  <a:extLst>
                    <a:ext uri="{9D8B030D-6E8A-4147-A177-3AD203B41FA5}">
                      <a16:colId xmlns:a16="http://schemas.microsoft.com/office/drawing/2014/main" val="2513007389"/>
                    </a:ext>
                  </a:extLst>
                </a:gridCol>
                <a:gridCol w="1023909">
                  <a:extLst>
                    <a:ext uri="{9D8B030D-6E8A-4147-A177-3AD203B41FA5}">
                      <a16:colId xmlns:a16="http://schemas.microsoft.com/office/drawing/2014/main" val="12724498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>
                          <a:solidFill>
                            <a:srgbClr val="C00000"/>
                          </a:solidFill>
                          <a:latin typeface="+mn-lt"/>
                        </a:rPr>
                        <a:t>VIV. FAM. VULNERABLES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822388"/>
                  </a:ext>
                </a:extLst>
              </a:tr>
              <a:tr h="184701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  <a:latin typeface="+mn-lt"/>
                        </a:rPr>
                        <a:t>VIV. FAMILIAS SEC. MEDIOS TRAMO INTERMEDIO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432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  <a:latin typeface="+mn-lt"/>
                        </a:rPr>
                        <a:t>VIV. FAMILIAS SECTORES MEDIOS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033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>
                          <a:solidFill>
                            <a:srgbClr val="C00000"/>
                          </a:solidFill>
                          <a:latin typeface="+mn-lt"/>
                        </a:rPr>
                        <a:t>VIV. VENTA LIBRE (si aplica)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rgbClr val="12264E"/>
                          </a:solidFill>
                          <a:latin typeface="+mn-lt"/>
                        </a:rPr>
                        <a:t>XX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604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s-CL" sz="12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L" sz="1200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L" sz="1200" dirty="0">
                        <a:solidFill>
                          <a:srgbClr val="12264E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184891"/>
                  </a:ext>
                </a:extLst>
              </a:tr>
            </a:tbl>
          </a:graphicData>
        </a:graphic>
      </p:graphicFrame>
      <p:graphicFrame>
        <p:nvGraphicFramePr>
          <p:cNvPr id="21" name="Tabla 20">
            <a:extLst>
              <a:ext uri="{FF2B5EF4-FFF2-40B4-BE49-F238E27FC236}">
                <a16:creationId xmlns:a16="http://schemas.microsoft.com/office/drawing/2014/main" id="{1F81686E-073E-BF2D-3D21-34528775ED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34106"/>
              </p:ext>
            </p:extLst>
          </p:nvPr>
        </p:nvGraphicFramePr>
        <p:xfrm>
          <a:off x="233781" y="5218894"/>
          <a:ext cx="5303134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1522">
                  <a:extLst>
                    <a:ext uri="{9D8B030D-6E8A-4147-A177-3AD203B41FA5}">
                      <a16:colId xmlns:a16="http://schemas.microsoft.com/office/drawing/2014/main" val="2410349491"/>
                    </a:ext>
                  </a:extLst>
                </a:gridCol>
                <a:gridCol w="1451612">
                  <a:extLst>
                    <a:ext uri="{9D8B030D-6E8A-4147-A177-3AD203B41FA5}">
                      <a16:colId xmlns:a16="http://schemas.microsoft.com/office/drawing/2014/main" val="2513007389"/>
                    </a:ext>
                  </a:extLst>
                </a:gridCol>
              </a:tblGrid>
              <a:tr h="184701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</a:rPr>
                        <a:t>NRO DE EDIFICIOS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/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432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>
                          <a:solidFill>
                            <a:srgbClr val="C00000"/>
                          </a:solidFill>
                        </a:rPr>
                        <a:t>NRO PISOS POR EDIFICIO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/>
                        <a:t>N°: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604225"/>
                  </a:ext>
                </a:extLst>
              </a:tr>
            </a:tbl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graphicFrame>
        <p:nvGraphicFramePr>
          <p:cNvPr id="2" name="Tabla 10">
            <a:extLst>
              <a:ext uri="{FF2B5EF4-FFF2-40B4-BE49-F238E27FC236}">
                <a16:creationId xmlns:a16="http://schemas.microsoft.com/office/drawing/2014/main" id="{2733AD9E-8C34-720D-0CA8-16ED7A283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836785"/>
              </p:ext>
            </p:extLst>
          </p:nvPr>
        </p:nvGraphicFramePr>
        <p:xfrm>
          <a:off x="233781" y="5908577"/>
          <a:ext cx="5303134" cy="822960"/>
        </p:xfrm>
        <a:graphic>
          <a:graphicData uri="http://schemas.openxmlformats.org/drawingml/2006/table">
            <a:tbl>
              <a:tblPr firstRow="1" bandRow="1">
                <a:tableStyleId>{BA459F69-42C8-4D8C-A1FF-270F31FE9F0A}</a:tableStyleId>
              </a:tblPr>
              <a:tblGrid>
                <a:gridCol w="3831173">
                  <a:extLst>
                    <a:ext uri="{9D8B030D-6E8A-4147-A177-3AD203B41FA5}">
                      <a16:colId xmlns:a16="http://schemas.microsoft.com/office/drawing/2014/main" val="2120320157"/>
                    </a:ext>
                  </a:extLst>
                </a:gridCol>
                <a:gridCol w="1471961">
                  <a:extLst>
                    <a:ext uri="{9D8B030D-6E8A-4147-A177-3AD203B41FA5}">
                      <a16:colId xmlns:a16="http://schemas.microsoft.com/office/drawing/2014/main" val="710537362"/>
                    </a:ext>
                  </a:extLst>
                </a:gridCol>
              </a:tblGrid>
              <a:tr h="127300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EST.ACIONAMIENTOS PROYECTO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951850"/>
                  </a:ext>
                </a:extLst>
              </a:tr>
              <a:tr h="127300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EST. RESIDENCIALES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051406"/>
                  </a:ext>
                </a:extLst>
              </a:tr>
              <a:tr h="127300"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EST. COMERCIALES/SERVICIOS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12264E"/>
                          </a:solidFill>
                        </a:rPr>
                        <a:t>xx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785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78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9063" y="510627"/>
            <a:ext cx="11976685" cy="618600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sp>
        <p:nvSpPr>
          <p:cNvPr id="6" name="Google Shape;164;p7">
            <a:extLst>
              <a:ext uri="{FF2B5EF4-FFF2-40B4-BE49-F238E27FC236}">
                <a16:creationId xmlns:a16="http://schemas.microsoft.com/office/drawing/2014/main" id="{5FA227CF-CD3C-4444-7CD1-CA2A7C0D0ABE}"/>
              </a:ext>
            </a:extLst>
          </p:cNvPr>
          <p:cNvSpPr txBox="1"/>
          <p:nvPr/>
        </p:nvSpPr>
        <p:spPr>
          <a:xfrm>
            <a:off x="4486436" y="3018875"/>
            <a:ext cx="2649757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i="1" kern="12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Incorporar plano general </a:t>
            </a:r>
            <a:r>
              <a:rPr lang="es-CL" i="1" kern="1200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graficando Edificaciones, </a:t>
            </a:r>
            <a:r>
              <a:rPr lang="es-CL" i="1" kern="12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Comercio/servicios, vialidad propuesta, </a:t>
            </a:r>
            <a:r>
              <a:rPr lang="es-CL" i="1" kern="1200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Patio de Uso común, arbolado</a:t>
            </a:r>
            <a:r>
              <a:rPr lang="es-CL" i="1" kern="12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, etc.</a:t>
            </a:r>
            <a:endParaRPr i="1" kern="1200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62428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PLANO </a:t>
            </a:r>
            <a:r>
              <a:rPr lang="es-CL" sz="1600" b="1" dirty="0" smtClean="0">
                <a:solidFill>
                  <a:srgbClr val="002060"/>
                </a:solidFill>
                <a:latin typeface="+mn-lt"/>
              </a:rPr>
              <a:t>GENERAL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970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9063" y="510627"/>
            <a:ext cx="11976685" cy="497101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sp>
        <p:nvSpPr>
          <p:cNvPr id="6" name="Google Shape;164;p7">
            <a:extLst>
              <a:ext uri="{FF2B5EF4-FFF2-40B4-BE49-F238E27FC236}">
                <a16:creationId xmlns:a16="http://schemas.microsoft.com/office/drawing/2014/main" id="{5FA227CF-CD3C-4444-7CD1-CA2A7C0D0ABE}"/>
              </a:ext>
            </a:extLst>
          </p:cNvPr>
          <p:cNvSpPr txBox="1"/>
          <p:nvPr/>
        </p:nvSpPr>
        <p:spPr>
          <a:xfrm>
            <a:off x="4486436" y="2519098"/>
            <a:ext cx="2649757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>
              <a:buSzPts val="1600"/>
            </a:pPr>
            <a:r>
              <a:rPr lang="es-ES" sz="1400" i="1" dirty="0">
                <a:solidFill>
                  <a:srgbClr val="002060"/>
                </a:solidFill>
                <a:latin typeface="+mn-lt"/>
              </a:rPr>
              <a:t>Graficar las tipologías con los colores que se indica, en caso de requerir puede utilizar mas de una lámina.</a:t>
            </a:r>
            <a:endParaRPr i="1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62428"/>
            <a:ext cx="11430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PLANO DE ENTREMEZCLA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ED55394-E898-CB27-B70F-0C9A473C4DE8}"/>
              </a:ext>
            </a:extLst>
          </p:cNvPr>
          <p:cNvSpPr/>
          <p:nvPr/>
        </p:nvSpPr>
        <p:spPr>
          <a:xfrm>
            <a:off x="40753" y="5468633"/>
            <a:ext cx="38334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00" b="1" u="sng" dirty="0">
                <a:solidFill>
                  <a:srgbClr val="002060"/>
                </a:solidFill>
                <a:latin typeface="+mn-lt"/>
              </a:rPr>
              <a:t>ENTREMEZCLA: </a:t>
            </a:r>
            <a:r>
              <a:rPr lang="es-CL" sz="1000" b="1" dirty="0">
                <a:solidFill>
                  <a:srgbClr val="002060"/>
                </a:solidFill>
                <a:latin typeface="+mn-lt"/>
              </a:rPr>
              <a:t>(*) INDICAR LOS PRECIOS RESPECTIVOS</a:t>
            </a:r>
          </a:p>
          <a:p>
            <a:endParaRPr lang="es-CL" sz="1000" b="1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687514C-586A-278D-F292-EE0ED51E8B6D}"/>
              </a:ext>
            </a:extLst>
          </p:cNvPr>
          <p:cNvSpPr txBox="1"/>
          <p:nvPr/>
        </p:nvSpPr>
        <p:spPr>
          <a:xfrm>
            <a:off x="731866" y="5797368"/>
            <a:ext cx="26610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b="1" dirty="0">
                <a:solidFill>
                  <a:srgbClr val="C00000"/>
                </a:solidFill>
                <a:latin typeface="+mn-lt"/>
              </a:rPr>
              <a:t>VIV. PARA FAMILIAS VULNERABLES</a:t>
            </a:r>
            <a:r>
              <a:rPr lang="es-CL" sz="1000" b="1" dirty="0">
                <a:solidFill>
                  <a:srgbClr val="12264E"/>
                </a:solidFill>
                <a:latin typeface="+mn-lt"/>
              </a:rPr>
              <a:t>                                                                  </a:t>
            </a:r>
            <a:r>
              <a:rPr lang="es-CL" sz="1100" b="1" dirty="0">
                <a:solidFill>
                  <a:srgbClr val="002060"/>
                </a:solidFill>
                <a:latin typeface="+mn-lt"/>
              </a:rPr>
              <a:t>(X UF)</a:t>
            </a:r>
            <a:endParaRPr lang="es-CL" sz="1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DFDA1FC-AB1D-5672-9A05-6EF323824AD8}"/>
              </a:ext>
            </a:extLst>
          </p:cNvPr>
          <p:cNvSpPr txBox="1"/>
          <p:nvPr/>
        </p:nvSpPr>
        <p:spPr>
          <a:xfrm>
            <a:off x="731866" y="6333594"/>
            <a:ext cx="3958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b="1" dirty="0">
                <a:solidFill>
                  <a:srgbClr val="C00000"/>
                </a:solidFill>
                <a:latin typeface="+mn-lt"/>
              </a:rPr>
              <a:t>VIV. PARA FAMILIAS SEC MEDIOS TRAMO INTERMEDIO               </a:t>
            </a:r>
            <a:endParaRPr lang="es-CL" sz="1000" b="1" dirty="0" smtClean="0">
              <a:solidFill>
                <a:srgbClr val="C00000"/>
              </a:solidFill>
              <a:latin typeface="+mn-lt"/>
            </a:endParaRPr>
          </a:p>
          <a:p>
            <a:r>
              <a:rPr lang="es-CL" sz="1100" b="1" dirty="0" smtClean="0">
                <a:solidFill>
                  <a:srgbClr val="002060"/>
                </a:solidFill>
                <a:latin typeface="+mn-lt"/>
              </a:rPr>
              <a:t>(</a:t>
            </a:r>
            <a:r>
              <a:rPr lang="es-CL" sz="1100" b="1" dirty="0">
                <a:solidFill>
                  <a:srgbClr val="002060"/>
                </a:solidFill>
                <a:latin typeface="+mn-lt"/>
              </a:rPr>
              <a:t>DESDE X UF HASTA X UF)</a:t>
            </a:r>
            <a:endParaRPr lang="es-CL" sz="1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3927970-F368-029B-1E9E-2CBEC5B71963}"/>
              </a:ext>
            </a:extLst>
          </p:cNvPr>
          <p:cNvSpPr txBox="1"/>
          <p:nvPr/>
        </p:nvSpPr>
        <p:spPr>
          <a:xfrm>
            <a:off x="5495600" y="5797368"/>
            <a:ext cx="339573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b="1" dirty="0">
                <a:solidFill>
                  <a:srgbClr val="C00000"/>
                </a:solidFill>
                <a:latin typeface="+mn-lt"/>
              </a:rPr>
              <a:t>VIV. PARA FAMILIAS DE SECTORES MEDIOS</a:t>
            </a:r>
          </a:p>
          <a:p>
            <a:r>
              <a:rPr lang="es-CL" sz="1100" b="1" dirty="0">
                <a:solidFill>
                  <a:srgbClr val="002060"/>
                </a:solidFill>
                <a:latin typeface="+mn-lt"/>
              </a:rPr>
              <a:t>(DESDE X UF HASTA X UF)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CD95167-3C59-B3FB-D420-3628A073E9EB}"/>
              </a:ext>
            </a:extLst>
          </p:cNvPr>
          <p:cNvSpPr txBox="1"/>
          <p:nvPr/>
        </p:nvSpPr>
        <p:spPr>
          <a:xfrm>
            <a:off x="5495599" y="6278356"/>
            <a:ext cx="29571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b="1" dirty="0">
                <a:solidFill>
                  <a:srgbClr val="C00000"/>
                </a:solidFill>
                <a:latin typeface="+mn-lt"/>
              </a:rPr>
              <a:t>VIV. VENTA LIBRE</a:t>
            </a:r>
          </a:p>
          <a:p>
            <a:r>
              <a:rPr lang="es-CL" sz="1100" b="1" dirty="0">
                <a:solidFill>
                  <a:srgbClr val="002060"/>
                </a:solidFill>
                <a:latin typeface="+mn-lt"/>
              </a:rPr>
              <a:t>(DESDE X UF HASTA X UF)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C993EC7-2506-6867-A85E-56E51AF5C3AF}"/>
              </a:ext>
            </a:extLst>
          </p:cNvPr>
          <p:cNvSpPr/>
          <p:nvPr/>
        </p:nvSpPr>
        <p:spPr>
          <a:xfrm>
            <a:off x="119063" y="5817809"/>
            <a:ext cx="617034" cy="359228"/>
          </a:xfrm>
          <a:prstGeom prst="rect">
            <a:avLst/>
          </a:prstGeom>
          <a:solidFill>
            <a:schemeClr val="accent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00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1DB5CA5-0370-45F7-F879-F746396F59CD}"/>
              </a:ext>
            </a:extLst>
          </p:cNvPr>
          <p:cNvSpPr/>
          <p:nvPr/>
        </p:nvSpPr>
        <p:spPr>
          <a:xfrm>
            <a:off x="114832" y="6333594"/>
            <a:ext cx="617034" cy="359228"/>
          </a:xfrm>
          <a:prstGeom prst="rect">
            <a:avLst/>
          </a:prstGeom>
          <a:solidFill>
            <a:srgbClr val="C00000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00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B90E599-007C-8167-7161-FA906BD39EC0}"/>
              </a:ext>
            </a:extLst>
          </p:cNvPr>
          <p:cNvSpPr/>
          <p:nvPr/>
        </p:nvSpPr>
        <p:spPr>
          <a:xfrm>
            <a:off x="4878565" y="5817809"/>
            <a:ext cx="617034" cy="359228"/>
          </a:xfrm>
          <a:prstGeom prst="rect">
            <a:avLst/>
          </a:prstGeom>
          <a:solidFill>
            <a:schemeClr val="accent6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0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7059BEA-C130-7E10-7839-EDE8CD4432B0}"/>
              </a:ext>
            </a:extLst>
          </p:cNvPr>
          <p:cNvSpPr/>
          <p:nvPr/>
        </p:nvSpPr>
        <p:spPr>
          <a:xfrm>
            <a:off x="4878565" y="6333594"/>
            <a:ext cx="617034" cy="359228"/>
          </a:xfrm>
          <a:prstGeom prst="rect">
            <a:avLst/>
          </a:prstGeom>
          <a:solidFill>
            <a:schemeClr val="accent4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000" dirty="0"/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861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4;p7">
            <a:extLst>
              <a:ext uri="{FF2B5EF4-FFF2-40B4-BE49-F238E27FC236}">
                <a16:creationId xmlns:a16="http://schemas.microsoft.com/office/drawing/2014/main" id="{5FA227CF-CD3C-4444-7CD1-CA2A7C0D0ABE}"/>
              </a:ext>
            </a:extLst>
          </p:cNvPr>
          <p:cNvSpPr txBox="1"/>
          <p:nvPr/>
        </p:nvSpPr>
        <p:spPr>
          <a:xfrm>
            <a:off x="3972255" y="2477887"/>
            <a:ext cx="3152273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Incorporar plano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general y corte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graficando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edificios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residenciales, Comercio/servicios, vialidad propuesta, </a:t>
            </a:r>
            <a:r>
              <a:rPr lang="es-CL" i="1" dirty="0" smtClean="0">
                <a:solidFill>
                  <a:srgbClr val="002060"/>
                </a:solidFill>
                <a:latin typeface="+mn-lt"/>
              </a:rPr>
              <a:t>Patio de Uso Común (acotar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metros de frente a vialidad local), arbolado, etc.</a:t>
            </a:r>
            <a:endParaRPr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Google Shape;18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68064" y="5509762"/>
            <a:ext cx="436692" cy="46891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90;p8"/>
          <p:cNvSpPr txBox="1"/>
          <p:nvPr/>
        </p:nvSpPr>
        <p:spPr>
          <a:xfrm>
            <a:off x="10595592" y="6048081"/>
            <a:ext cx="1537394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5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RIEGO EFICIENTE</a:t>
            </a:r>
            <a:endParaRPr sz="1200"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SÍ/NO</a:t>
            </a:r>
            <a:endParaRPr sz="180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91;p8"/>
          <p:cNvSpPr txBox="1"/>
          <p:nvPr/>
        </p:nvSpPr>
        <p:spPr>
          <a:xfrm>
            <a:off x="10583429" y="4527440"/>
            <a:ext cx="1544307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1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JUEGO INCLUSIVO</a:t>
            </a:r>
            <a:endParaRPr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SÍ/NO</a:t>
            </a:r>
            <a:endParaRPr sz="140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9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89859" y="3994364"/>
            <a:ext cx="341152" cy="48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119063" y="5635685"/>
            <a:ext cx="5227852" cy="108395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r>
              <a:rPr lang="es-CL" sz="1200" i="1" dirty="0">
                <a:solidFill>
                  <a:srgbClr val="002060"/>
                </a:solidFill>
                <a:latin typeface="+mn-lt"/>
              </a:rPr>
              <a:t>Descripción  breve programa propuesto </a:t>
            </a:r>
            <a:r>
              <a:rPr lang="es-CL" sz="1200" i="1" dirty="0" smtClean="0">
                <a:solidFill>
                  <a:srgbClr val="002060"/>
                </a:solidFill>
                <a:latin typeface="+mn-lt"/>
              </a:rPr>
              <a:t>Patio de Uso Común</a:t>
            </a:r>
            <a:endParaRPr lang="es-CL" sz="12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48392" y="5635684"/>
            <a:ext cx="5047199" cy="108395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buClrTx/>
              <a:buFontTx/>
              <a:buNone/>
              <a:defRPr sz="1800">
                <a:solidFill>
                  <a:srgbClr val="12264E"/>
                </a:solidFill>
              </a:defRPr>
            </a:lvl1pPr>
          </a:lstStyle>
          <a:p>
            <a:endParaRPr lang="es-CL" sz="1200" i="1" dirty="0" smtClean="0">
              <a:solidFill>
                <a:srgbClr val="002060"/>
              </a:solidFill>
              <a:latin typeface="+mn-lt"/>
            </a:endParaRPr>
          </a:p>
          <a:p>
            <a:endParaRPr lang="es-CL" sz="1200" i="1" dirty="0">
              <a:solidFill>
                <a:srgbClr val="002060"/>
              </a:solidFill>
              <a:latin typeface="+mn-lt"/>
            </a:endParaRPr>
          </a:p>
          <a:p>
            <a:r>
              <a:rPr lang="es-CL" sz="1200" i="1" dirty="0" smtClean="0">
                <a:solidFill>
                  <a:srgbClr val="002060"/>
                </a:solidFill>
                <a:latin typeface="+mn-lt"/>
              </a:rPr>
              <a:t>Descripción </a:t>
            </a:r>
            <a:r>
              <a:rPr lang="es-CL" sz="1200" i="1" dirty="0">
                <a:solidFill>
                  <a:srgbClr val="002060"/>
                </a:solidFill>
                <a:latin typeface="+mn-lt"/>
              </a:rPr>
              <a:t>breve propuesta de diseño </a:t>
            </a:r>
            <a:r>
              <a:rPr lang="es-CL" sz="1200" i="1" dirty="0" smtClean="0">
                <a:solidFill>
                  <a:srgbClr val="002060"/>
                </a:solidFill>
                <a:latin typeface="+mn-lt"/>
              </a:rPr>
              <a:t>vialidad y </a:t>
            </a:r>
            <a:r>
              <a:rPr lang="es-CL" sz="1200" i="1" dirty="0">
                <a:solidFill>
                  <a:srgbClr val="002060"/>
                </a:solidFill>
                <a:latin typeface="+mn-lt"/>
              </a:rPr>
              <a:t>paseo peatonal</a:t>
            </a:r>
          </a:p>
          <a:p>
            <a:endParaRPr lang="es-CL" sz="1200" i="1" dirty="0">
              <a:solidFill>
                <a:srgbClr val="002060"/>
              </a:solidFill>
              <a:latin typeface="+mn-lt"/>
            </a:endParaRPr>
          </a:p>
          <a:p>
            <a:endParaRPr lang="es-CL" sz="1200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3663" y1="10863" x2="33663" y2="10863"/>
                        <a14:foregroundMark x1="6436" y1="88179" x2="6436" y2="88179"/>
                      </a14:backgroundRemoval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76365" y="878552"/>
            <a:ext cx="483997" cy="375041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10432454" y="1253408"/>
            <a:ext cx="19504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UBICACIÓN ZONA(S)</a:t>
            </a:r>
          </a:p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 EQUIPAMIENTO </a:t>
            </a:r>
            <a:r>
              <a:rPr lang="es-CL" sz="1100" b="1" dirty="0" smtClean="0">
                <a:solidFill>
                  <a:srgbClr val="C00000"/>
                </a:solidFill>
                <a:latin typeface="+mn-lt"/>
              </a:rPr>
              <a:t>COMUNITARIO</a:t>
            </a:r>
            <a:endParaRPr lang="es-CL" sz="1100" b="1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es-CL" sz="1200" b="1" dirty="0">
                <a:solidFill>
                  <a:srgbClr val="12264E"/>
                </a:solidFill>
                <a:latin typeface="+mn-lt"/>
              </a:rPr>
              <a:t>XXX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3F8E0F6-8F1B-A9A5-6425-7455F9D92CDB}"/>
              </a:ext>
            </a:extLst>
          </p:cNvPr>
          <p:cNvSpPr/>
          <p:nvPr/>
        </p:nvSpPr>
        <p:spPr>
          <a:xfrm>
            <a:off x="119064" y="510627"/>
            <a:ext cx="10481777" cy="497101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F0EE334-154E-2C94-F81D-D91C2E1789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1" b="100000" l="0" r="100000">
                        <a14:foregroundMark x1="79455" y1="67383" x2="79455" y2="67383"/>
                      </a14:backgroundRemoval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66245" y="2247433"/>
            <a:ext cx="429437" cy="460908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947DA4F-0851-5E0A-B3DB-31E2970F3BE9}"/>
              </a:ext>
            </a:extLst>
          </p:cNvPr>
          <p:cNvSpPr txBox="1"/>
          <p:nvPr/>
        </p:nvSpPr>
        <p:spPr>
          <a:xfrm>
            <a:off x="10507937" y="2820206"/>
            <a:ext cx="174605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UBICACIÓN  ZONA(S) </a:t>
            </a:r>
          </a:p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JUEGO(S) INFANTIL(ES)</a:t>
            </a:r>
          </a:p>
          <a:p>
            <a:pPr algn="ctr"/>
            <a:r>
              <a:rPr lang="es-CL" sz="1200" b="1" dirty="0">
                <a:solidFill>
                  <a:srgbClr val="12264E"/>
                </a:solidFill>
                <a:latin typeface="+mn-lt"/>
              </a:rPr>
              <a:t>XXX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62428"/>
            <a:ext cx="79719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Tx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PLANOS PATIO DE USO COMÚN, PASEO PEATONAL Y VIALIDAD PROPUESTA</a:t>
            </a:r>
          </a:p>
        </p:txBody>
      </p:sp>
    </p:spTree>
    <p:extLst>
      <p:ext uri="{BB962C8B-B14F-4D97-AF65-F5344CB8AC3E}">
        <p14:creationId xmlns:p14="http://schemas.microsoft.com/office/powerpoint/2010/main" val="26164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4;p7">
            <a:extLst>
              <a:ext uri="{FF2B5EF4-FFF2-40B4-BE49-F238E27FC236}">
                <a16:creationId xmlns:a16="http://schemas.microsoft.com/office/drawing/2014/main" id="{5FA227CF-CD3C-4444-7CD1-CA2A7C0D0ABE}"/>
              </a:ext>
            </a:extLst>
          </p:cNvPr>
          <p:cNvSpPr txBox="1"/>
          <p:nvPr/>
        </p:nvSpPr>
        <p:spPr>
          <a:xfrm>
            <a:off x="119064" y="3297300"/>
            <a:ext cx="10476527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i="1" dirty="0" smtClean="0">
                <a:solidFill>
                  <a:srgbClr val="002060"/>
                </a:solidFill>
                <a:latin typeface="+mn-lt"/>
              </a:rPr>
              <a:t>Imágenes</a:t>
            </a:r>
            <a:endParaRPr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Google Shape;18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68064" y="5509762"/>
            <a:ext cx="436692" cy="46891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90;p8"/>
          <p:cNvSpPr txBox="1"/>
          <p:nvPr/>
        </p:nvSpPr>
        <p:spPr>
          <a:xfrm>
            <a:off x="10595592" y="6048081"/>
            <a:ext cx="1537394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05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RIEGO EFICIENTE</a:t>
            </a:r>
            <a:endParaRPr sz="1200"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SÍ/NO</a:t>
            </a:r>
            <a:endParaRPr sz="180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91;p8"/>
          <p:cNvSpPr txBox="1"/>
          <p:nvPr/>
        </p:nvSpPr>
        <p:spPr>
          <a:xfrm>
            <a:off x="10583429" y="4527440"/>
            <a:ext cx="1544307" cy="47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100" b="1" i="0" u="none" strike="noStrike" cap="none" dirty="0">
                <a:solidFill>
                  <a:srgbClr val="C00000"/>
                </a:solidFill>
                <a:latin typeface="+mn-lt"/>
                <a:ea typeface="Arial"/>
                <a:cs typeface="Arial"/>
                <a:sym typeface="Arial"/>
              </a:rPr>
              <a:t>JUEGO INCLUSIVO</a:t>
            </a:r>
            <a:endParaRPr b="0" i="0" u="none" strike="noStrike" cap="none" dirty="0">
              <a:solidFill>
                <a:srgbClr val="C00000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0" u="none" strike="noStrike" cap="none" dirty="0">
                <a:solidFill>
                  <a:srgbClr val="12264E"/>
                </a:solidFill>
                <a:latin typeface="+mn-lt"/>
                <a:ea typeface="Arial"/>
                <a:cs typeface="Arial"/>
                <a:sym typeface="Arial"/>
              </a:rPr>
              <a:t>SÍ/NO</a:t>
            </a:r>
            <a:endParaRPr sz="1400" b="0" i="0" u="none" strike="noStrike" cap="none" dirty="0">
              <a:solidFill>
                <a:srgbClr val="12264E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9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89859" y="3994364"/>
            <a:ext cx="341152" cy="48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3663" y1="10863" x2="33663" y2="10863"/>
                        <a14:foregroundMark x1="6436" y1="88179" x2="6436" y2="88179"/>
                      </a14:backgroundRemoval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76365" y="878552"/>
            <a:ext cx="483997" cy="375041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10432454" y="1253408"/>
            <a:ext cx="19504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UBICACIÓN ZONA(S)</a:t>
            </a:r>
          </a:p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 EQUIPAMIENTO </a:t>
            </a:r>
            <a:r>
              <a:rPr lang="es-CL" sz="1100" b="1" dirty="0" smtClean="0">
                <a:solidFill>
                  <a:srgbClr val="C00000"/>
                </a:solidFill>
                <a:latin typeface="+mn-lt"/>
              </a:rPr>
              <a:t>COMUNITARIO</a:t>
            </a:r>
            <a:endParaRPr lang="es-CL" sz="1100" b="1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es-CL" sz="1200" b="1" dirty="0">
                <a:solidFill>
                  <a:srgbClr val="12264E"/>
                </a:solidFill>
                <a:latin typeface="+mn-lt"/>
              </a:rPr>
              <a:t>XXX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3F8E0F6-8F1B-A9A5-6425-7455F9D92CDB}"/>
              </a:ext>
            </a:extLst>
          </p:cNvPr>
          <p:cNvSpPr/>
          <p:nvPr/>
        </p:nvSpPr>
        <p:spPr>
          <a:xfrm>
            <a:off x="119064" y="510627"/>
            <a:ext cx="10481777" cy="620901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F0EE334-154E-2C94-F81D-D91C2E1789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1" b="100000" l="0" r="100000">
                        <a14:foregroundMark x1="79455" y1="67383" x2="79455" y2="67383"/>
                      </a14:backgroundRemoval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66245" y="2247433"/>
            <a:ext cx="429437" cy="460908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947DA4F-0851-5E0A-B3DB-31E2970F3BE9}"/>
              </a:ext>
            </a:extLst>
          </p:cNvPr>
          <p:cNvSpPr txBox="1"/>
          <p:nvPr/>
        </p:nvSpPr>
        <p:spPr>
          <a:xfrm>
            <a:off x="10507937" y="2820206"/>
            <a:ext cx="174605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UBICACIÓN  ZONA(S) </a:t>
            </a:r>
          </a:p>
          <a:p>
            <a:pPr algn="ctr"/>
            <a:r>
              <a:rPr lang="es-CL" sz="1100" b="1" dirty="0">
                <a:solidFill>
                  <a:srgbClr val="C00000"/>
                </a:solidFill>
                <a:latin typeface="+mn-lt"/>
              </a:rPr>
              <a:t>JUEGO(S) INFANTIL(ES)</a:t>
            </a:r>
          </a:p>
          <a:p>
            <a:pPr algn="ctr"/>
            <a:r>
              <a:rPr lang="es-CL" sz="1200" b="1" dirty="0">
                <a:solidFill>
                  <a:srgbClr val="12264E"/>
                </a:solidFill>
                <a:latin typeface="+mn-lt"/>
              </a:rPr>
              <a:t>XXX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62428"/>
            <a:ext cx="79719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Tx/>
              <a:defRPr/>
            </a:pPr>
            <a:r>
              <a:rPr lang="es-CL" sz="1600" b="1" dirty="0">
                <a:solidFill>
                  <a:srgbClr val="002060"/>
                </a:solidFill>
                <a:latin typeface="+mn-lt"/>
              </a:rPr>
              <a:t>PLANOS PATIO DE USO COMÚN, PASEO PEATONAL Y VIALIDAD PROPUESTA</a:t>
            </a:r>
          </a:p>
        </p:txBody>
      </p:sp>
    </p:spTree>
    <p:extLst>
      <p:ext uri="{BB962C8B-B14F-4D97-AF65-F5344CB8AC3E}">
        <p14:creationId xmlns:p14="http://schemas.microsoft.com/office/powerpoint/2010/main" val="26164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13;p10"/>
          <p:cNvSpPr txBox="1"/>
          <p:nvPr/>
        </p:nvSpPr>
        <p:spPr>
          <a:xfrm>
            <a:off x="3919555" y="1829707"/>
            <a:ext cx="4375699" cy="246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Plano de área (s) de comercio y servicio, imágenes representativas, cortes.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(puede utilizar 1 o dos láminas)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i="1" dirty="0">
              <a:solidFill>
                <a:srgbClr val="002060"/>
              </a:solidFill>
              <a:latin typeface="+mn-lt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Graficar: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285750" marR="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-"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Ubicación </a:t>
            </a:r>
            <a:endParaRPr lang="es-CL" i="1" dirty="0" smtClean="0">
              <a:solidFill>
                <a:srgbClr val="002060"/>
              </a:solidFill>
              <a:latin typeface="+mn-lt"/>
            </a:endParaRPr>
          </a:p>
          <a:p>
            <a:pPr marL="285750" marR="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-"/>
            </a:pPr>
            <a:r>
              <a:rPr lang="es-CL" i="1" dirty="0" smtClean="0">
                <a:solidFill>
                  <a:srgbClr val="002060"/>
                </a:solidFill>
                <a:latin typeface="+mn-lt"/>
              </a:rPr>
              <a:t>Locales </a:t>
            </a:r>
            <a:r>
              <a:rPr lang="es-CL" i="1" dirty="0">
                <a:solidFill>
                  <a:srgbClr val="002060"/>
                </a:solidFill>
                <a:latin typeface="+mn-lt"/>
              </a:rPr>
              <a:t>propuestos y sus superficies, destacando aquellos que se entregarán a las copropiedades, pintar de color distintivo</a:t>
            </a:r>
            <a:endParaRPr i="1" dirty="0">
              <a:solidFill>
                <a:srgbClr val="002060"/>
              </a:solidFill>
              <a:latin typeface="+mn-lt"/>
            </a:endParaRPr>
          </a:p>
          <a:p>
            <a:pPr marL="285750" marR="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-"/>
            </a:pPr>
            <a:r>
              <a:rPr lang="es-CL" i="1" dirty="0">
                <a:solidFill>
                  <a:srgbClr val="002060"/>
                </a:solidFill>
                <a:latin typeface="+mn-lt"/>
              </a:rPr>
              <a:t>Estacionamientos y zona exterior de circulación peatonal/terrazas </a:t>
            </a:r>
          </a:p>
        </p:txBody>
      </p:sp>
      <p:pic>
        <p:nvPicPr>
          <p:cNvPr id="11" name="Google Shape;21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252" y="5955645"/>
            <a:ext cx="503475" cy="54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211;p10"/>
          <p:cNvSpPr txBox="1"/>
          <p:nvPr/>
        </p:nvSpPr>
        <p:spPr>
          <a:xfrm>
            <a:off x="599727" y="5644758"/>
            <a:ext cx="1537500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N° </a:t>
            </a:r>
            <a:r>
              <a:rPr lang="es-CL" sz="1200" b="1" dirty="0">
                <a:solidFill>
                  <a:srgbClr val="C00000"/>
                </a:solidFill>
                <a:latin typeface="+mn-lt"/>
              </a:rPr>
              <a:t>Y SUPERFICIE </a:t>
            </a: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TOTAL LOCALES</a:t>
            </a:r>
            <a:endParaRPr sz="1200" dirty="0">
              <a:solidFill>
                <a:srgbClr val="C00000"/>
              </a:solidFill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b="1" i="0" u="none" strike="noStrike" cap="none" dirty="0" smtClean="0">
                <a:solidFill>
                  <a:srgbClr val="12264E"/>
                </a:solidFill>
                <a:latin typeface="+mn-lt"/>
              </a:rPr>
              <a:t>……</a:t>
            </a:r>
            <a:r>
              <a:rPr lang="es-CL" b="1" i="0" u="none" strike="noStrike" cap="none" dirty="0">
                <a:solidFill>
                  <a:srgbClr val="12264E"/>
                </a:solidFill>
                <a:latin typeface="+mn-lt"/>
              </a:rPr>
              <a:t>unidades</a:t>
            </a:r>
            <a:endParaRPr b="1" i="0" u="none" strike="noStrike" cap="none" dirty="0">
              <a:solidFill>
                <a:srgbClr val="12264E"/>
              </a:solidFill>
              <a:latin typeface="+mn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b="1" dirty="0">
                <a:solidFill>
                  <a:srgbClr val="12264E"/>
                </a:solidFill>
                <a:latin typeface="+mn-lt"/>
              </a:rPr>
              <a:t>………...m2</a:t>
            </a:r>
            <a:endParaRPr b="1" dirty="0">
              <a:solidFill>
                <a:srgbClr val="12264E"/>
              </a:solidFill>
              <a:latin typeface="+mn-lt"/>
            </a:endParaRPr>
          </a:p>
        </p:txBody>
      </p:sp>
      <p:sp>
        <p:nvSpPr>
          <p:cNvPr id="13" name="Google Shape;214;p10"/>
          <p:cNvSpPr txBox="1"/>
          <p:nvPr/>
        </p:nvSpPr>
        <p:spPr>
          <a:xfrm>
            <a:off x="2111028" y="5644758"/>
            <a:ext cx="15375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LOCALES A ENTREGAR A COPROPIEDADES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12264E"/>
                </a:solidFill>
                <a:latin typeface="+mn-lt"/>
              </a:rPr>
              <a:t>……unidades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dirty="0">
                <a:solidFill>
                  <a:srgbClr val="12264E"/>
                </a:solidFill>
                <a:latin typeface="+mn-lt"/>
              </a:rPr>
              <a:t>…..total m2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 dirty="0">
              <a:solidFill>
                <a:srgbClr val="C00000"/>
              </a:solidFill>
              <a:latin typeface="+mn-lt"/>
              <a:sym typeface="Arial"/>
            </a:endParaRPr>
          </a:p>
        </p:txBody>
      </p:sp>
      <p:graphicFrame>
        <p:nvGraphicFramePr>
          <p:cNvPr id="14" name="Google Shape;215;p10"/>
          <p:cNvGraphicFramePr/>
          <p:nvPr>
            <p:extLst>
              <p:ext uri="{D42A27DB-BD31-4B8C-83A1-F6EECF244321}">
                <p14:modId xmlns:p14="http://schemas.microsoft.com/office/powerpoint/2010/main" val="813624032"/>
              </p:ext>
            </p:extLst>
          </p:nvPr>
        </p:nvGraphicFramePr>
        <p:xfrm>
          <a:off x="3748812" y="5644758"/>
          <a:ext cx="2273652" cy="1036360"/>
        </p:xfrm>
        <a:graphic>
          <a:graphicData uri="http://schemas.openxmlformats.org/drawingml/2006/table">
            <a:tbl>
              <a:tblPr firstRow="1" bandRow="1">
                <a:noFill/>
                <a:tableStyleId>{BA459F69-42C8-4D8C-A1FF-270F31FE9F0A}</a:tableStyleId>
              </a:tblPr>
              <a:tblGrid>
                <a:gridCol w="1008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100" b="0" i="0" u="none" strike="noStrike" cap="none" dirty="0">
                          <a:solidFill>
                            <a:srgbClr val="12264E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  (n°)  local</a:t>
                      </a:r>
                      <a:endParaRPr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100" u="none" strike="noStrike" cap="none" dirty="0">
                          <a:solidFill>
                            <a:srgbClr val="12264E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Sup. local (m2)</a:t>
                      </a:r>
                      <a:endParaRPr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100" u="none" strike="noStrike" cap="none" dirty="0">
                          <a:solidFill>
                            <a:srgbClr val="12264E"/>
                          </a:solidFill>
                        </a:rPr>
                        <a:t>……</a:t>
                      </a: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100" u="none" strike="noStrike" cap="none" dirty="0">
                          <a:solidFill>
                            <a:srgbClr val="12264E"/>
                          </a:solidFill>
                        </a:rPr>
                        <a:t>,,,,,,,,</a:t>
                      </a:r>
                      <a:endParaRPr sz="1100" u="none" strike="noStrike" cap="none" dirty="0">
                        <a:solidFill>
                          <a:srgbClr val="12264E"/>
                        </a:solidFill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268182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C73335D1-EEEE-CE1D-B3BF-5E0D95825F43}"/>
              </a:ext>
            </a:extLst>
          </p:cNvPr>
          <p:cNvSpPr/>
          <p:nvPr/>
        </p:nvSpPr>
        <p:spPr>
          <a:xfrm>
            <a:off x="119063" y="510627"/>
            <a:ext cx="11976685" cy="497101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  <a:p>
            <a:pPr algn="ctr">
              <a:buClrTx/>
              <a:buFontTx/>
              <a:buNone/>
            </a:pPr>
            <a:endParaRPr lang="es-CL" sz="1800" dirty="0">
              <a:solidFill>
                <a:srgbClr val="12264E"/>
              </a:solidFill>
              <a:latin typeface="Arial"/>
            </a:endParaRPr>
          </a:p>
        </p:txBody>
      </p:sp>
      <p:sp>
        <p:nvSpPr>
          <p:cNvPr id="8" name="Google Shape;214;p10">
            <a:extLst>
              <a:ext uri="{FF2B5EF4-FFF2-40B4-BE49-F238E27FC236}">
                <a16:creationId xmlns:a16="http://schemas.microsoft.com/office/drawing/2014/main" id="{36024FC3-FEDA-15C7-3762-902208358D18}"/>
              </a:ext>
            </a:extLst>
          </p:cNvPr>
          <p:cNvSpPr txBox="1"/>
          <p:nvPr/>
        </p:nvSpPr>
        <p:spPr>
          <a:xfrm>
            <a:off x="6122748" y="5644758"/>
            <a:ext cx="185894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NUMERO DE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C00000"/>
                </a:solidFill>
                <a:latin typeface="+mn-lt"/>
                <a:sym typeface="Arial"/>
              </a:rPr>
              <a:t>ESTACIONAMIENTOS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i="0" u="none" strike="noStrike" cap="none" dirty="0">
                <a:solidFill>
                  <a:srgbClr val="12264E"/>
                </a:solidFill>
                <a:latin typeface="+mn-lt"/>
              </a:rPr>
              <a:t>……</a:t>
            </a:r>
            <a:r>
              <a:rPr lang="es-CL" sz="1200" b="1" i="0" u="none" strike="noStrike" cap="none" dirty="0" err="1">
                <a:solidFill>
                  <a:srgbClr val="12264E"/>
                </a:solidFill>
                <a:latin typeface="+mn-lt"/>
              </a:rPr>
              <a:t>n</a:t>
            </a:r>
            <a:r>
              <a:rPr lang="es-CL" sz="1200" b="1" dirty="0" err="1">
                <a:solidFill>
                  <a:srgbClr val="12264E"/>
                </a:solidFill>
                <a:latin typeface="+mn-lt"/>
              </a:rPr>
              <a:t>°</a:t>
            </a:r>
            <a:r>
              <a:rPr lang="es-CL" sz="1200" b="1" dirty="0">
                <a:solidFill>
                  <a:srgbClr val="12264E"/>
                </a:solidFill>
                <a:latin typeface="+mn-lt"/>
              </a:rPr>
              <a:t> </a:t>
            </a:r>
            <a:r>
              <a:rPr lang="es-CL" sz="1200" b="1" i="0" u="none" strike="noStrike" cap="none" dirty="0">
                <a:solidFill>
                  <a:srgbClr val="12264E"/>
                </a:solidFill>
                <a:latin typeface="+mn-lt"/>
              </a:rPr>
              <a:t>superficie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L" sz="1200" b="1" dirty="0">
                <a:solidFill>
                  <a:srgbClr val="12264E"/>
                </a:solidFill>
                <a:latin typeface="+mn-lt"/>
              </a:rPr>
              <a:t>…..</a:t>
            </a:r>
            <a:r>
              <a:rPr lang="es-CL" sz="1200" b="1" dirty="0" err="1">
                <a:solidFill>
                  <a:srgbClr val="12264E"/>
                </a:solidFill>
                <a:latin typeface="+mn-lt"/>
              </a:rPr>
              <a:t>n°</a:t>
            </a:r>
            <a:r>
              <a:rPr lang="es-CL" sz="1200" b="1" dirty="0">
                <a:solidFill>
                  <a:srgbClr val="12264E"/>
                </a:solidFill>
                <a:latin typeface="+mn-lt"/>
              </a:rPr>
              <a:t> subterráneo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 dirty="0">
              <a:solidFill>
                <a:srgbClr val="C00000"/>
              </a:solidFill>
              <a:latin typeface="+mn-lt"/>
              <a:sym typeface="Arial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B5F479A9-B0F5-528B-BF32-CF0E9D75E4DB}"/>
              </a:ext>
            </a:extLst>
          </p:cNvPr>
          <p:cNvGrpSpPr/>
          <p:nvPr/>
        </p:nvGrpSpPr>
        <p:grpSpPr>
          <a:xfrm>
            <a:off x="0" y="-642"/>
            <a:ext cx="12192000" cy="400110"/>
            <a:chOff x="0" y="-642"/>
            <a:chExt cx="12192000" cy="400110"/>
          </a:xfrm>
          <a:solidFill>
            <a:srgbClr val="12264E"/>
          </a:solidFill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4FE01A88-EA1B-63A0-D9F9-F3DA53078705}"/>
                </a:ext>
              </a:extLst>
            </p:cNvPr>
            <p:cNvSpPr/>
            <p:nvPr/>
          </p:nvSpPr>
          <p:spPr>
            <a:xfrm>
              <a:off x="0" y="0"/>
              <a:ext cx="12192000" cy="398723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04483" y="-642"/>
              <a:ext cx="12087517" cy="400110"/>
            </a:xfrm>
            <a:prstGeom prst="rect">
              <a:avLst/>
            </a:prstGeom>
            <a:solidFill>
              <a:srgbClr val="1D49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NOMBRE PROYECTO                                                                      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</a:t>
              </a:r>
              <a:r>
                <a:rPr kumimoji="0" lang="es-CL" sz="2000" b="0" i="0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                                  Entidad </a:t>
              </a:r>
              <a:r>
                <a:rPr kumimoji="0" lang="es-CL" sz="2000" b="0" i="0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</a:rPr>
                <a:t>Desarrolladora</a:t>
              </a:r>
            </a:p>
          </p:txBody>
        </p:sp>
      </p:grp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09D5651-BCD0-805F-AB92-477BBBDB84EF}"/>
              </a:ext>
            </a:extLst>
          </p:cNvPr>
          <p:cNvSpPr/>
          <p:nvPr/>
        </p:nvSpPr>
        <p:spPr>
          <a:xfrm>
            <a:off x="96252" y="562428"/>
            <a:ext cx="79719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Tx/>
              <a:defRPr/>
            </a:pPr>
            <a:r>
              <a:rPr lang="es-CL" sz="1600" b="1" dirty="0" smtClean="0">
                <a:solidFill>
                  <a:srgbClr val="002060"/>
                </a:solidFill>
                <a:latin typeface="+mn-lt"/>
              </a:rPr>
              <a:t>ÁREA DE COMERCIO</a:t>
            </a:r>
            <a:endParaRPr lang="es-CL" sz="16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2817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obCL-PPT" id="{7F19D90F-3F06-494A-B157-7AAF8BD8F023}" vid="{AE92E074-0FE6-E04B-98D9-008B532AC55D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1402</Words>
  <Application>Microsoft Office PowerPoint</Application>
  <PresentationFormat>Panorámica</PresentationFormat>
  <Paragraphs>363</Paragraphs>
  <Slides>17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gobCL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Llamado Regional en Condiciones Especiales Macrolote V                     Ciudad Parque Bicentenario año 2022 Programa de Integración Social y Territorial D.S. N° 19, (V. y U.), 2016</dc:title>
  <dc:creator>Tamara Calderon Orellana</dc:creator>
  <cp:lastModifiedBy>Paula Urrutia Miranda</cp:lastModifiedBy>
  <cp:revision>21</cp:revision>
  <dcterms:created xsi:type="dcterms:W3CDTF">2018-08-06T20:58:45Z</dcterms:created>
  <dcterms:modified xsi:type="dcterms:W3CDTF">2024-07-11T14:39:52Z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0x0101005CEB9519ADAC0F4CA0E0A302598F9AA2</vt:lpwstr>
  </property>
</Properties>
</file>